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4"/>
  </p:notesMasterIdLst>
  <p:sldIdLst>
    <p:sldId id="256" r:id="rId2"/>
    <p:sldId id="257" r:id="rId3"/>
    <p:sldId id="269" r:id="rId4"/>
    <p:sldId id="271" r:id="rId5"/>
    <p:sldId id="270" r:id="rId6"/>
    <p:sldId id="272" r:id="rId7"/>
    <p:sldId id="274" r:id="rId8"/>
    <p:sldId id="273" r:id="rId9"/>
    <p:sldId id="278" r:id="rId10"/>
    <p:sldId id="276" r:id="rId11"/>
    <p:sldId id="27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 autoAdjust="0"/>
  </p:normalViewPr>
  <p:slideViewPr>
    <p:cSldViewPr showGuides="1">
      <p:cViewPr>
        <p:scale>
          <a:sx n="80" d="100"/>
          <a:sy n="80" d="100"/>
        </p:scale>
        <p:origin x="-1128" y="-666"/>
      </p:cViewPr>
      <p:guideLst>
        <p:guide orient="horz" pos="2160"/>
        <p:guide orient="horz" pos="346"/>
        <p:guide orient="horz" pos="3974"/>
        <p:guide orient="horz" pos="1026"/>
        <p:guide pos="2880"/>
        <p:guide pos="521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04/02/2019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64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17323" t="24497" r="20866" b="11899"/>
          <a:stretch>
            <a:fillRect/>
          </a:stretch>
        </p:blipFill>
        <p:spPr bwMode="auto">
          <a:xfrm>
            <a:off x="4247964" y="980728"/>
            <a:ext cx="4572508" cy="26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Sample changer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 USM 2019 Tutorial1: sample preservation l 04/02/2019 l PSCM - Peter van </a:t>
            </a:r>
            <a:r>
              <a:rPr lang="en-US" dirty="0" err="1" smtClean="0"/>
              <a:t>der</a:t>
            </a:r>
            <a:r>
              <a:rPr lang="en-US" dirty="0" smtClean="0"/>
              <a:t> Linden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50638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Cryogenic sample transfer:</a:t>
            </a:r>
          </a:p>
          <a:p>
            <a:r>
              <a:rPr lang="en-US" dirty="0" smtClean="0"/>
              <a:t>Sample holder copy of ID32</a:t>
            </a:r>
          </a:p>
          <a:p>
            <a:r>
              <a:rPr lang="en-US" dirty="0" smtClean="0"/>
              <a:t>Changer has two sample positions for the old and new sample</a:t>
            </a:r>
          </a:p>
          <a:p>
            <a:r>
              <a:rPr lang="en-US" dirty="0" smtClean="0"/>
              <a:t>Magnetic manipulator</a:t>
            </a:r>
          </a:p>
          <a:p>
            <a:r>
              <a:rPr lang="en-US" dirty="0" smtClean="0"/>
              <a:t>On board LN2 for </a:t>
            </a:r>
            <a:r>
              <a:rPr lang="en-US" dirty="0" smtClean="0"/>
              <a:t>autonomy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5945" t="15398" r="20276" b="9449"/>
          <a:stretch>
            <a:fillRect/>
          </a:stretch>
        </p:blipFill>
        <p:spPr bwMode="auto">
          <a:xfrm>
            <a:off x="323528" y="3248980"/>
            <a:ext cx="4356484" cy="288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8239" y="3717032"/>
            <a:ext cx="41857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Load new sample in docking station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Close and pump vacuum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Place sample in parking 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Connect to chamber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Pump intermediate space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Remove old sample</a:t>
            </a:r>
            <a:r>
              <a:rPr lang="en-GB" dirty="0" smtClean="0"/>
              <a:t> + park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Pick new sample from parking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Place new sample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Remove sample changer </a:t>
            </a:r>
            <a:endParaRPr lang="en-GB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39952" y="1952836"/>
            <a:ext cx="2628292" cy="1080120"/>
          </a:xfrm>
          <a:prstGeom prst="straightConnector1">
            <a:avLst/>
          </a:prstGeom>
          <a:ln w="317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4008" y="18448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50cm / 4kg</a:t>
            </a:r>
            <a:endParaRPr lang="en-GB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l="26575" t="26247" r="25591" b="27996"/>
          <a:stretch>
            <a:fillRect/>
          </a:stretch>
        </p:blipFill>
        <p:spPr bwMode="auto">
          <a:xfrm>
            <a:off x="3779912" y="2900608"/>
            <a:ext cx="1584176" cy="85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3671900" y="2852936"/>
            <a:ext cx="828092" cy="468052"/>
          </a:xfrm>
          <a:prstGeom prst="straightConnector1">
            <a:avLst/>
          </a:prstGeom>
          <a:ln w="3175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43908" y="3697287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25mm / 10g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19572" y="656692"/>
            <a:ext cx="311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BUDGET DEMAND 2019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Chamber for ID16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3465" t="13998" r="29528" b="17498"/>
          <a:stretch>
            <a:fillRect/>
          </a:stretch>
        </p:blipFill>
        <p:spPr bwMode="auto">
          <a:xfrm>
            <a:off x="251520" y="1232756"/>
            <a:ext cx="4442812" cy="462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88024" y="1520788"/>
            <a:ext cx="42124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Piezo scan chamber for ID16:</a:t>
            </a:r>
          </a:p>
          <a:p>
            <a:endParaRPr lang="en-US" dirty="0" smtClean="0"/>
          </a:p>
          <a:p>
            <a:r>
              <a:rPr lang="en-US" dirty="0" smtClean="0"/>
              <a:t>Design is done, chamber not built</a:t>
            </a:r>
          </a:p>
          <a:p>
            <a:r>
              <a:rPr lang="en-US" dirty="0" smtClean="0"/>
              <a:t>Needs another sample support, braids and window cap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Beam in and out through front window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Sample support reversed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Front window for fluorescence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Rear window for transmission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Changeover in &lt; 1 day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Sample changer to fit the two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conclusions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07603" y="2132856"/>
            <a:ext cx="7227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The concept works: </a:t>
            </a:r>
            <a:r>
              <a:rPr lang="en-US" sz="2000" dirty="0" err="1" smtClean="0"/>
              <a:t>nano</a:t>
            </a:r>
            <a:r>
              <a:rPr lang="en-US" sz="2000" dirty="0" smtClean="0"/>
              <a:t> scale movements, </a:t>
            </a:r>
            <a:r>
              <a:rPr lang="en-US" sz="2000" dirty="0" err="1" smtClean="0"/>
              <a:t>cryoprotection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Small improvements: piezo cabling, input window, …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It needs the sample changer for efficient operation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Suitable for other beamlines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7564" y="4617132"/>
            <a:ext cx="6571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Acknowledgements: </a:t>
            </a:r>
          </a:p>
          <a:p>
            <a:r>
              <a:rPr lang="en-US" dirty="0" smtClean="0"/>
              <a:t>ID13: </a:t>
            </a:r>
            <a:r>
              <a:rPr lang="en-US" dirty="0" smtClean="0"/>
              <a:t>Lionel </a:t>
            </a:r>
            <a:r>
              <a:rPr lang="en-US" dirty="0" err="1" smtClean="0"/>
              <a:t>Lardière</a:t>
            </a:r>
            <a:r>
              <a:rPr lang="en-US" dirty="0" smtClean="0"/>
              <a:t>, Martin </a:t>
            </a:r>
            <a:r>
              <a:rPr lang="en-US" dirty="0" smtClean="0"/>
              <a:t>Rosenthal, Manfred </a:t>
            </a:r>
            <a:r>
              <a:rPr lang="en-US" dirty="0" err="1" smtClean="0"/>
              <a:t>Burghammer</a:t>
            </a:r>
            <a:endParaRPr lang="en-US" dirty="0" smtClean="0"/>
          </a:p>
          <a:p>
            <a:r>
              <a:rPr lang="en-US" dirty="0" err="1" smtClean="0"/>
              <a:t>Göttingen</a:t>
            </a:r>
            <a:r>
              <a:rPr lang="en-US" dirty="0" smtClean="0"/>
              <a:t>: Jan-David Nicolas, Tim </a:t>
            </a:r>
            <a:r>
              <a:rPr lang="en-US" dirty="0" err="1" smtClean="0"/>
              <a:t>Salditt</a:t>
            </a:r>
            <a:endParaRPr lang="en-US" dirty="0" smtClean="0"/>
          </a:p>
          <a:p>
            <a:r>
              <a:rPr lang="en-US" dirty="0" smtClean="0"/>
              <a:t>PSCM: </a:t>
            </a:r>
            <a:r>
              <a:rPr lang="en-US" dirty="0" err="1" smtClean="0"/>
              <a:t>Manon</a:t>
            </a:r>
            <a:r>
              <a:rPr lang="en-US" dirty="0" smtClean="0"/>
              <a:t> </a:t>
            </a:r>
            <a:r>
              <a:rPr lang="en-US" dirty="0" err="1" smtClean="0"/>
              <a:t>Chesneau</a:t>
            </a:r>
            <a:r>
              <a:rPr lang="en-US" dirty="0" smtClean="0"/>
              <a:t>, </a:t>
            </a:r>
            <a:r>
              <a:rPr lang="en-US" dirty="0" smtClean="0"/>
              <a:t>Pierre </a:t>
            </a:r>
            <a:r>
              <a:rPr lang="en-US" dirty="0" err="1" smtClean="0"/>
              <a:t>Lloria</a:t>
            </a:r>
            <a:r>
              <a:rPr lang="en-US" dirty="0" smtClean="0"/>
              <a:t>, </a:t>
            </a:r>
            <a:r>
              <a:rPr lang="en-US" dirty="0" smtClean="0"/>
              <a:t>Diego </a:t>
            </a:r>
            <a:r>
              <a:rPr lang="en-US" dirty="0" err="1" smtClean="0"/>
              <a:t>Pontoni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overview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l USM 2019 Tutorial1: sample preservation l 04/02/2019 l PSCM - Peter van </a:t>
            </a:r>
            <a:r>
              <a:rPr lang="en-US" dirty="0" err="1" smtClean="0"/>
              <a:t>der</a:t>
            </a:r>
            <a:r>
              <a:rPr lang="en-US" dirty="0" smtClean="0"/>
              <a:t> Linden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791580" y="1556792"/>
            <a:ext cx="73100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Introduction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Design of the </a:t>
            </a:r>
            <a:r>
              <a:rPr lang="en-US" sz="2400" dirty="0" err="1" smtClean="0"/>
              <a:t>cryo</a:t>
            </a:r>
            <a:r>
              <a:rPr lang="en-US" sz="2400" dirty="0" smtClean="0"/>
              <a:t> sample stage for </a:t>
            </a:r>
            <a:r>
              <a:rPr lang="en-US" sz="2400" dirty="0" err="1" smtClean="0"/>
              <a:t>nano</a:t>
            </a:r>
            <a:r>
              <a:rPr lang="en-US" sz="2400" dirty="0" smtClean="0"/>
              <a:t> scanning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Cooldown test results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Beamline test results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Future development: sample changer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Conclusion</a:t>
            </a:r>
          </a:p>
        </p:txBody>
      </p:sp>
      <p:pic>
        <p:nvPicPr>
          <p:cNvPr id="9" name="Picture 8" descr="pin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2020" y="3888032"/>
            <a:ext cx="3420380" cy="2349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1720" y="540922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Bonus development:</a:t>
            </a:r>
          </a:p>
          <a:p>
            <a:r>
              <a:rPr lang="en-US" sz="1600" dirty="0" smtClean="0"/>
              <a:t>3D printed pinhole support Martin Rosenthal, ID13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Introduction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87524" y="1052736"/>
            <a:ext cx="87129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want to investigate material properties at the </a:t>
            </a:r>
            <a:r>
              <a:rPr lang="en-US" sz="2400" dirty="0" err="1" smtClean="0"/>
              <a:t>nano</a:t>
            </a:r>
            <a:r>
              <a:rPr lang="en-US" sz="2400" dirty="0" smtClean="0"/>
              <a:t> scale: architecture, distribution of atomic species, crystal structure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Nano</a:t>
            </a:r>
            <a:r>
              <a:rPr lang="en-US" sz="2400" dirty="0" smtClean="0"/>
              <a:t> scanning capabilities: most often a complete </a:t>
            </a:r>
            <a:r>
              <a:rPr lang="en-US" sz="2400" dirty="0" err="1" smtClean="0"/>
              <a:t>endstation</a:t>
            </a:r>
            <a:endParaRPr lang="en-US" sz="2400" dirty="0" smtClean="0"/>
          </a:p>
          <a:p>
            <a:r>
              <a:rPr lang="en-US" sz="1600" dirty="0" err="1" smtClean="0"/>
              <a:t>Bionanoprobe</a:t>
            </a:r>
            <a:r>
              <a:rPr lang="en-US" sz="1600" dirty="0" smtClean="0"/>
              <a:t> @APS, Kotobuki-1@Spring-8, ID16A @ESRF</a:t>
            </a:r>
          </a:p>
          <a:p>
            <a:endParaRPr lang="en-US" sz="2400" dirty="0" smtClean="0"/>
          </a:p>
          <a:p>
            <a:r>
              <a:rPr lang="en-US" sz="2400" dirty="0" smtClean="0"/>
              <a:t>Biological samples: </a:t>
            </a:r>
          </a:p>
          <a:p>
            <a:r>
              <a:rPr lang="en-US" sz="2400" dirty="0" smtClean="0"/>
              <a:t>Data acquisition is limited by radiation damage</a:t>
            </a:r>
          </a:p>
          <a:p>
            <a:r>
              <a:rPr lang="en-US" sz="2400" dirty="0" err="1" smtClean="0"/>
              <a:t>Cryoprotection</a:t>
            </a:r>
            <a:r>
              <a:rPr lang="en-US" sz="2400" dirty="0" smtClean="0"/>
              <a:t> is necessary</a:t>
            </a:r>
          </a:p>
          <a:p>
            <a:endParaRPr lang="en-US" sz="2400" dirty="0" smtClean="0"/>
          </a:p>
          <a:p>
            <a:r>
              <a:rPr lang="en-US" sz="2400" dirty="0" smtClean="0"/>
              <a:t>With higher beam intensity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fast detection to outrun the radiation damage</a:t>
            </a:r>
            <a:r>
              <a:rPr lang="en-GB" sz="2400" dirty="0" smtClean="0"/>
              <a:t> + added advantage to scan faster than the temperature drift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088740"/>
            <a:ext cx="75968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 University of </a:t>
            </a:r>
            <a:r>
              <a:rPr lang="en-US" sz="2400" dirty="0" err="1" smtClean="0"/>
              <a:t>Göttingen</a:t>
            </a:r>
            <a:r>
              <a:rPr lang="en-US" sz="2400" dirty="0" smtClean="0"/>
              <a:t> / PSCM</a:t>
            </a:r>
          </a:p>
          <a:p>
            <a:endParaRPr lang="en-US" sz="1600" dirty="0" smtClean="0"/>
          </a:p>
          <a:p>
            <a:r>
              <a:rPr lang="en-GB" dirty="0" smtClean="0"/>
              <a:t>Jan‐David</a:t>
            </a:r>
            <a:r>
              <a:rPr lang="en-US" dirty="0" smtClean="0"/>
              <a:t> Nicolas - </a:t>
            </a:r>
            <a:r>
              <a:rPr lang="en-GB" dirty="0" smtClean="0"/>
              <a:t>Scanning x‐ray diffraction and coherent imaging of soft biological samples</a:t>
            </a:r>
          </a:p>
          <a:p>
            <a:r>
              <a:rPr lang="en-US" dirty="0" smtClean="0"/>
              <a:t>Oral presentation Wednesday </a:t>
            </a:r>
            <a:r>
              <a:rPr lang="en-US" dirty="0" err="1" smtClean="0"/>
              <a:t>microsymposium</a:t>
            </a:r>
            <a:r>
              <a:rPr lang="en-US" dirty="0" smtClean="0"/>
              <a:t> UDM2</a:t>
            </a:r>
          </a:p>
          <a:p>
            <a:r>
              <a:rPr lang="en-GB" dirty="0" smtClean="0"/>
              <a:t>X‐ray microscopy in biology: recent applications,</a:t>
            </a:r>
          </a:p>
          <a:p>
            <a:r>
              <a:rPr lang="en-GB" dirty="0" smtClean="0"/>
              <a:t>challenges and opportunities</a:t>
            </a:r>
            <a:endParaRPr lang="en-US" dirty="0" smtClean="0"/>
          </a:p>
        </p:txBody>
      </p:sp>
      <p:pic>
        <p:nvPicPr>
          <p:cNvPr id="7169" name="Picture 1" descr="C:\Users\vanderli\Presentations\2019\cardios_sb=40um_edi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3429000"/>
            <a:ext cx="5287962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8144" y="3308789"/>
            <a:ext cx="29523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Scanning SAXS at cryogenic temperatures. Left: optical micrograph of the fluorescently-</a:t>
            </a:r>
            <a:r>
              <a:rPr lang="en-GB" sz="1400" dirty="0" err="1" smtClean="0"/>
              <a:t>labeled</a:t>
            </a:r>
            <a:r>
              <a:rPr lang="en-GB" sz="1400" dirty="0" smtClean="0"/>
              <a:t> </a:t>
            </a:r>
            <a:r>
              <a:rPr lang="en-GB" sz="1400" dirty="0" err="1" smtClean="0"/>
              <a:t>actin</a:t>
            </a:r>
            <a:r>
              <a:rPr lang="en-GB" sz="1400" dirty="0" smtClean="0"/>
              <a:t> network (Phalloidin-Alexa488) of an induced </a:t>
            </a:r>
            <a:r>
              <a:rPr lang="en-GB" sz="1400" dirty="0" err="1" smtClean="0"/>
              <a:t>pluripotent</a:t>
            </a:r>
            <a:r>
              <a:rPr lang="en-GB" sz="1400" dirty="0" smtClean="0"/>
              <a:t> stem cell-derived </a:t>
            </a:r>
            <a:r>
              <a:rPr lang="en-GB" sz="1400" dirty="0" err="1" smtClean="0"/>
              <a:t>cardiomyocyte</a:t>
            </a:r>
            <a:r>
              <a:rPr lang="en-GB" sz="1400" dirty="0" smtClean="0"/>
              <a:t>. The corresponding </a:t>
            </a:r>
            <a:r>
              <a:rPr lang="en-GB" sz="1400" dirty="0" err="1" smtClean="0"/>
              <a:t>darkfield</a:t>
            </a:r>
            <a:r>
              <a:rPr lang="en-GB" sz="1400" dirty="0" smtClean="0"/>
              <a:t>-contrast SAXS map is shown on the right. Although the sample chamber configuration was not optimized for SAXS recordings, the cell nuclei could still be imaged.</a:t>
            </a:r>
          </a:p>
          <a:p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</a:t>
            </a:r>
            <a:r>
              <a:rPr lang="en-US" dirty="0" smtClean="0"/>
              <a:t> </a:t>
            </a:r>
            <a:r>
              <a:rPr lang="en-US" sz="2400" dirty="0" smtClean="0"/>
              <a:t>scanning</a:t>
            </a:r>
            <a:r>
              <a:rPr lang="en-US" dirty="0" smtClean="0"/>
              <a:t> chamber design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80070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XY Scanner: Piezo PI-733, range 100 um, resolution 5nm</a:t>
            </a:r>
          </a:p>
          <a:p>
            <a:r>
              <a:rPr lang="en-US" dirty="0" smtClean="0"/>
              <a:t>Sample cooling by LN2 + braids</a:t>
            </a:r>
          </a:p>
          <a:p>
            <a:r>
              <a:rPr lang="en-US" dirty="0" smtClean="0"/>
              <a:t>Sample support for </a:t>
            </a:r>
            <a:r>
              <a:rPr lang="en-US" dirty="0" err="1" smtClean="0"/>
              <a:t>SiN</a:t>
            </a:r>
            <a:r>
              <a:rPr lang="en-US" dirty="0" smtClean="0"/>
              <a:t> membranes</a:t>
            </a:r>
          </a:p>
          <a:p>
            <a:r>
              <a:rPr lang="en-US" dirty="0" smtClean="0"/>
              <a:t>Modular construction: input window/piezo support,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unit, output window, connector box</a:t>
            </a:r>
          </a:p>
        </p:txBody>
      </p:sp>
      <p:pic>
        <p:nvPicPr>
          <p:cNvPr id="10" name="Picture 9" descr="exploded view and chamber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676" y="2204864"/>
            <a:ext cx="7277674" cy="410445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799692" y="4869160"/>
            <a:ext cx="0" cy="936104"/>
          </a:xfrm>
          <a:prstGeom prst="straightConnector1">
            <a:avLst/>
          </a:prstGeom>
          <a:ln w="15875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59632" y="5841268"/>
            <a:ext cx="468052" cy="252028"/>
          </a:xfrm>
          <a:prstGeom prst="straightConnector1">
            <a:avLst/>
          </a:prstGeom>
          <a:ln w="15875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99692" y="5805264"/>
            <a:ext cx="864096" cy="432048"/>
          </a:xfrm>
          <a:prstGeom prst="straightConnector1">
            <a:avLst/>
          </a:prstGeom>
          <a:ln w="15875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528" y="450912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200x200x100mm</a:t>
            </a:r>
          </a:p>
          <a:p>
            <a:r>
              <a:rPr lang="en-US" dirty="0" smtClean="0"/>
              <a:t>14kg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r>
              <a:rPr lang="en-US" dirty="0" smtClean="0">
                <a:sym typeface="Wingdings" pitchFamily="2" charset="2"/>
              </a:rPr>
              <a:t>Huber 17cm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Cooldown</a:t>
            </a:r>
            <a:r>
              <a:rPr lang="en-US" dirty="0" smtClean="0"/>
              <a:t> testing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pic>
        <p:nvPicPr>
          <p:cNvPr id="2050" name="Picture 2" descr="C:\Users\vanderli\Beamlines\PSCM\Piezo chamber\Doc and data\Paper\figures\2018_03_20_coold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942" y="1088740"/>
            <a:ext cx="6806502" cy="44284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373216"/>
            <a:ext cx="757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Cooldown time ~1 hour</a:t>
            </a:r>
          </a:p>
          <a:p>
            <a:r>
              <a:rPr lang="en-US" dirty="0" smtClean="0"/>
              <a:t>Temperature drops </a:t>
            </a:r>
            <a:r>
              <a:rPr lang="en-US" dirty="0" smtClean="0">
                <a:sym typeface="Wingdings" pitchFamily="2" charset="2"/>
              </a:rPr>
              <a:t> pressure drops a decade</a:t>
            </a:r>
          </a:p>
          <a:p>
            <a:r>
              <a:rPr lang="en-US" dirty="0" smtClean="0">
                <a:sym typeface="Wingdings" pitchFamily="2" charset="2"/>
              </a:rPr>
              <a:t>Shields and piezo drop a few degrees in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Cooldown</a:t>
            </a:r>
            <a:r>
              <a:rPr lang="en-US" dirty="0" smtClean="0"/>
              <a:t> testing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16732"/>
            <a:ext cx="7200800" cy="425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337212"/>
            <a:ext cx="480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drift 10’s of microns during cooldown</a:t>
            </a:r>
          </a:p>
          <a:p>
            <a:r>
              <a:rPr lang="en-US" dirty="0" smtClean="0"/>
              <a:t>BUT drift stops when cold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PARAMETERS AND DATA FROM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XRAY TEST</a:t>
            </a:r>
            <a:endParaRPr lang="en-GB" sz="2400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966207"/>
            <a:ext cx="71416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Operating Temperature reached &lt; 90 K</a:t>
            </a:r>
            <a:endParaRPr lang="en-US" dirty="0"/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Operating Pressure reached &lt; 10</a:t>
            </a:r>
            <a:r>
              <a:rPr lang="en-US" baseline="30000" dirty="0" smtClean="0"/>
              <a:t>-6</a:t>
            </a:r>
            <a:r>
              <a:rPr lang="en-US" dirty="0" smtClean="0"/>
              <a:t> mbar pumping continuously</a:t>
            </a:r>
            <a:endParaRPr lang="en-US" dirty="0"/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Maximum piezo scan range for optical alignment: 100 x 100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Typical scan size for x-ray experiments: 10x10 and 2x2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 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dirty="0"/>
              <a:t>X-ray beam size used: 100 x 300 nm (V x H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Sample movements look at least as precise as with other devices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Sample change 8-12 hours including vacuum pumping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488" y="3348976"/>
            <a:ext cx="343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WAXS pattern from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grains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48023" y="3348976"/>
            <a:ext cx="35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intensity map of Kevlar fiber</a:t>
            </a:r>
            <a:endParaRPr lang="en-GB" dirty="0"/>
          </a:p>
        </p:txBody>
      </p:sp>
      <p:pic>
        <p:nvPicPr>
          <p:cNvPr id="3074" name="Picture 2" descr="C:\Users\vanderli\Beamlines\PSCM\Piezo chamber\Doc and data\kevlar fiber sc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825044"/>
            <a:ext cx="3780420" cy="2326736"/>
          </a:xfrm>
          <a:prstGeom prst="rect">
            <a:avLst/>
          </a:prstGeom>
          <a:noFill/>
        </p:spPr>
      </p:pic>
      <p:pic>
        <p:nvPicPr>
          <p:cNvPr id="3075" name="Picture 3" descr="C:\Users\vanderli\Beamlines\PSCM\Piezo chamber\Doc and data\Paper\figures\diffraction_pattern_corundum_average_colorized.svg.png"/>
          <p:cNvPicPr>
            <a:picLocks noChangeAspect="1" noChangeArrowheads="1"/>
          </p:cNvPicPr>
          <p:nvPr/>
        </p:nvPicPr>
        <p:blipFill>
          <a:blip r:embed="rId3" cstate="print"/>
          <a:srcRect l="52236"/>
          <a:stretch>
            <a:fillRect/>
          </a:stretch>
        </p:blipFill>
        <p:spPr bwMode="auto">
          <a:xfrm>
            <a:off x="1259632" y="3861048"/>
            <a:ext cx="2691402" cy="2632472"/>
          </a:xfrm>
          <a:prstGeom prst="rect">
            <a:avLst/>
          </a:prstGeom>
          <a:noFill/>
        </p:spPr>
      </p:pic>
      <p:sp>
        <p:nvSpPr>
          <p:cNvPr id="3077" name="AutoShape 5" descr="data:image/png;base64,iVBORw0KGgoAAAANSUhEUgAABAAAAAGdCAYAAACM3QG5AAAAAXNSR0IArs4c6QAAAARnQU1BAACxjwv8YQUAAAAJcEhZcwAALiMAAC4jAXilP3YAAP+lSURBVHhe7J0FYFxV1oDPG8lEmzbVVKkb2uLu7rTFZZGy8MNiiy5QiiyLLbrLYost1hZ3d6dQd3dL03gy9v7z3cwLk+kkTRVa7ge3k7lzn8yb9+6Re+65jlgsFovFYoEMLftoyTXvaqnU8pGWmHlnsVgsFovFYrFYLBaLZbPHr2Wglpla3ESZoyVbi8VisVgsFstmjy/xarFYLBbLHx1G+UdrYcTfYrFYLBaLZYvDOgAsFovFYqlPTeLVYrFYLBaLZYvCOgAsFovFYrFYLBaLxWL5A2AdABaLxWKxrJkCLftqOUZLHy02ia7FYrFYLBaLxWKxWCybOQ9oSU4CeLqWxVriiboqLc9rydNisVgsFovFYrFYLBaLZTMl2QFAYsBPtfTXsrWW5BUCcALYSDqLxWKxWCybJYxknKDl31rIgDxWy/taztWSqcVisVgslj8CyQ4ARv6bafE4UYsXCVCtZUctFovFYrFYLJsV/bRM0DJLy56J909pQcFB0XlRS4YWi8VisVi2dFKnAGRr8eiphSkA3uf3abFYLBaLxWLZbGB0/3stKDI4AHK1wDZaIlqoJwRyFy0Wy+bKDloe1tLRvLNsznTXcoOWgebdhiGghX2ercUmd7M05gBoraVUi/f5Z1rsNADLxuZYLRO1WF1s8yao5RAtRNjuTcUGIl8L+3zUvPv9gnzdTsuQREE3a0zm9tVCdPJJWnbW4teyJrBjuqUpnbRwLAq6YOrnLbVYLH8Y2mop1+IpMxdoAR6GsBav/kwtFsvmyjNauI+HmXeWzREUHAyzSi1EJh2pZUOBYsA+52tJNvZ+D7TRwn37sxZCzimMQC/VwvkyXes/WrbVkgyKk9e+KYW57daQraUxB0BzLSVavM+/04IDyWLZmDyphfvtOvPOsjnCVKKHtCzTwm95sJYNBf09cqFMS1OM5N8CDPNXtbyhhe9+kJbXtLypxRt89AhpeUTL51qO0sIKLEQmf6OllZbGwK45RQuRzQxkIt/u10KEMzKOgvPlWy18Tn9+t5ZUGWqxbNHwkPFAVmhZocXzLvMgeBEAlAu1WCybA0SvpIJw/IcWBINl84YRjg3tAEBhukQLowybMgKghRYM/KbA1CyisVDyGIUGlKbLtVCHY4QRFe/86cunakHpIccL0V77aKE/x9jnPaVQyxVa5ibeWxp3AKB8JkcAfKxlU94zli0bplseWPtnPRidZDWKHPPOsjlzrxb6jg3pAKAPOkzLps5J0k5LOp0rFc7vv1qIOE52UPD3OC3kH0vuR6/VMkVLlnlXC4b7J1rIU9aUPvd4LVznRVpSnds8Z+xnjJZeVFgsf0R4EFjXmAcZA+kmLT9p8RIdUS7WYrH83mF+7v9q/7RsoVyvZUM7AH4rUHIY2WgK7bUQrYWhTxhpMowK0k8v0cJ69bCflkNr/6xjNy20m2He1ecOLURZWOo7AHCMJDsAcJgwyuZ9/nctFsuGYnctT9T+adlCuVELfceGdAD8Vtyj5bjaPxsFp/VyLUzFTAXjH6e059zCEY1T4G0tqYY+MhMHLPbKmjhAC7oCjoRkcAYQVYcDwJOXFssfCs8jRqj/bC2DtBBO2lvLUC1RLRbL5gKOLDzrqcaRZcuCyKQtAaZZXaqlKSMZgMKIMpOOUYlXHLj034Dh+mPtn00Cx5nt81eH8P7k34hoCi/kv0bLyNo/LZb1hogeK8O2fLaUfnYPLU2NDsbeoB/F4Z2aVLyDliIt2CJAOyIDiEROXoEFumghYhkn7JpAZkKy3GTfV2nBQU7E3EotFssfDi8MB6XxPS3naRmtBUcAAohRf6/Nu1p+qP3TsgVDh9tVCyFTeE9Z93q6Fq8jpRPfVQuea5KxMeJI+HEyhDQTErZAC95VEriwT+YrpzPeuMcY9WCfPbSk2yfHJekbc8bYN/cnc6C982IqC9m4T9ZCyO7XWlCmGDEFjoHgofNfRUUC2hyjhe8ICDTCpJkTRkkHodiMrHIenOfaCBDOkzA9RmI9IUhIcfI5ASOxJArifBCAXEvvu3oQPk4bQryZw453PfW6cYwjtCBcGTnm9+XcuQ5c51SIBGJknd8LLztrny/U0hQYJeX32UsL9wD3UDpFhyiN7bXgdMSYYn4fRiu/W1MUI64JIbIvaJmmhXuG78jx050rIYScF3P++F78rumUB0YUUAoYHfeuNdeJkEpG37nfuEc5/3Qj6MkwgsHzw72Eoc99yPX04FjMg+QZom/lfDAqU3+/ZLhW9Mk8C0xnSVZquIcu0sJ5M8eUcy3Wkro/7pNztPAZo9zJMC91S3GurC88o950OK4J80c95XQnLWdo4d5gBMkL57X89vCsM/eX+5z+5C9a9tdCRKPXtyCT/qSFhJ/0JfS9LPXo4ckKPmMOMffBlVros+lf0vX3PH/ePpFltEntX3l+T9VCG/oj+hT6L++Zo8/EmUT/SX9NoW/z+hqmAJxf+6eRBx706ehu6GfIF/7mGrBf+thUaMNSlqdpOVwLo64coyHnYiokT8NxOVgL34GRXfaJ/EkGec35YmRtpQUZy1zsZLw2nA9/I6OQG8nwW9LvTdbCM0hbviMykrrkZ49nkrBvjFJ+N+Qf15Mw76ZA3/5nLegRyHn6xNTfG92DYyAXvAGzy7QgX/g9m2KYck7IB5yuJN9GBv6fls5aGPlO/S0IUec68btyH/I9ub+TQS5w39I3MW/eg2eCqSPco9yTTPdCZ0h+JtLhDQRyn3jHxKnM9eZvjsX0YfQT7h+Ow72UTq8Afnu+5wAtns3B9+Q6366Fe2qSFmCqG+2Qn3zOcajj+vxLC+2/0LImkPdcD6Y3sx3X6GYt/H7oOdb4t/yh4aH9SgsPNQWDAnhwkpMA2ikAWy4oPEdroUOlQyak6zYt3u/vJYBEOGKskC0dxQrhi1GDwwiBQIbWp7UwKvaSFjpYOl5vP4R4YWAmgwH0lpa/aWEONvvEOOF82CeQdIvjEg7GPv+qBYPqWS3e6BxCG4GCkEBIYRxiCGEUYvCgyHEOdPyAUnGnFs4fgc13e0WL53ygPjXLPAoH+6UdhjEKEALkUy0ksnlZizc3Ox14uUlgg3KCAvigFq6Nd06AgDpLC5nFUXK4zlwPHBrJ+QsIuUMJ5JpxTT7QQjsEOyCU8XKjTPGbonBgxKDo8n05LsqoB8dFMUABpQ/gM4QxSoLnBGwMfi/m9nE+bMu8aM6Pc+P3oaDwvKOF83lOC9eA3xslizruv+RQ64bge9Ge60Y4IEo5Sjy//TVavPsGUFL4fLgWzoWRchSR5O+OI+cxLdTzfVHwuB7snyRBHAul4S4tKNXcR3zfhkBZmqeF0HAcEyyjyvXGQAC+I0n7UPTYF3Maua8w4BuD0HPuy9QpAHzfW7WwL36zxuYIc260W5MD44+ONwWAkSaUZPpArjkOQ/oiPsOgYTTK8tvD84oRhsHLb4P8el4LfR3v6auB/vFDLfQFGGzIHp5N8mjwHPFc88yzzQgtyBVkmJf0kfuBfisZ+jX6X4xp9sn9wT4xaDyQcxh65C/BiKFfYJ8YpuhggKFCIjKOQ8JPpvXQn/E8831oT1/k9V0YRvQt1OFcx/GAnCApJXKJ/pDjJIN8op9mmieyEz2P+xiHIX0HBi2yrSGQk79owTmCw4I+DVmcfE1wfuIUQwdAJ6AP5nehT/TmWvN7EQaPkwMHDQ4CErxxzlwHwEmK0YY+gUzm+5EsDkeH5xCn//dgn1xfjo1jAscIv7VnVDYG14LzYd84gdn2cS0cF+ePJwNx3ni6BOeLgcz++b2QDRjljfW/Ht6ULeQ4ie74zbhG/JYke0wGo5/rhDxCh0CW0SchBz04Z4x+tkemAk4ZdCXkH8dCx0J34R6mXeq9kQzPCw4dz8nDtDuOyT54TpBh7Bs5z75xZPCdGpOLwHXleeL43B84U7l26Dyp8JzwzLB/bBQcLuhF6ClNhXuLY/EbcT14vrj/cYZYLH946KB5QHjIKBhzQAfvKbsUhKtlywTBSSfvCSWEEV57Ru4xTjCQ6DARfHhlPRBGKFgoGyg4CHGUE/ZB6DECEi88Shf7pJ59eMYLIxp4zBECHhi5KDoIH2/JPoQP96KnPCCAPMUnOXkLo8ooXggWD74b50V7ju8Z2xjIOCNQXlAwMMZZmgbBRhv2jdfZMyZ5xWhDeCaHpKHk0RZnA89SamhbMhwjOT8B54bwT54/h7MCIz3Z2Ge0l3NHGQIULK55cvIxrj8GLMondQg7BChz39gWgxslAQMGIYxigwHqJX1D2eK4GJkeKJgI3DU5APDSY4CjoHmgBOHs4HrxOefEvvl+XK/xWlBuqeN68vug/KUq1+nwHACva/FG/lFMUQpRdjyFmhE3lFuugXedUFr5zXFGeVCHcsHxPQcA7bm/vWuPYk3fyMgQSiWj+unguqO0cC7eMbkWXAfu9eT7A2WKffO7NIVUBwD3D+fIXEbue77rmhJAWQdA08CI4PmiT8Axwz2EgwqDDWMLQyP5GbX89vBMYKBxf2OkIg/owzCYMHyRcRho9JUe9D3U0R8y4kl/iNHAPjAaeP55xnD04BDwnh2c0sA+MbiSHUEcC8crcoXjA/0823rvAfmIUYXTwINzox2r1njQj/DdyAtAv+c5AOiX6W/oa5DDnKu3jBl9Cn0CzulkcFLjcE2e90yfxjG553GMe9Nb0oGjFFmSDP14cr9Nv4YjIdmZy4gtx/C2RTYh53Hae9Cncs0w9oDvRx+HDoL8xyBHlgNtkYH0914/y+/H9nwHD74ncmhNYIDiQOe8PLjmOIj4jRgFB+qIoOO70CegI1HHuXJtqGe0fU14uhYODe+e4Fz5PtyL3u/Db4FsJZmr9z05Hg4bloTk9wfqcNwgGzwHAO05LwYROBaGL22Q/zi0G1vyDmcEuponrxj8YGCF8+BYHjxb7LspOQA80Cc9w577trE8CDwPnqOc78bv5F2HpuA5ADgezw/H4/gWi0VBUPBweYVOEMWHDhyF2KtHIBF6tTYPn2XzAu8tnSVKQurvjBBheghGCAaTVzCYuD+80UsMMd4jxD1DDBDYCDI+I7wWcCqhqKFIJ+/Ti0jxwh3x8iPwkpO+IMBok2w8pXMAeBC1QHvPAeCB0YtxlqzMY7DhpeYZ8ASgJ5wRJCglHkyR4DnxlJbGQJFh++TvgTD2om44BsoZjoJkaINDxbvGXFeuR3IIN8Kc6AXaJZ8fCga/KREAyaAUJSuCCEXaEenj/fa84nxpzAGAgoKAxrhNbcf34tokh1/iEEKhYiQi+Tz5Xfh9kkc1GsJzAKC4enCuOASo96IwcACgxBNq70E7b0QvWdHlN6fOcwB4eA4tHDepz0Q6MCBQkvitk0FZ5P5JTrK3rg4Arh+KM88jzxTOMkaokx1TDWEdAE2D3ynZWcO9hLGHMchnTbkXLJseHILc3zhkU38jZAD9AVPYvILTklFftuF5BJzK3jOW3KdxD3jRSl6WfvpH5ETyPnnG6APYJ58D/SojnThgPXDc0T8mj5qmcwB4cH4cOzl6iT6U/dK3eE4JoA/EQMZo8+DYGJc4sJL7XpwXnMeXWpLr00EfS/+Z7LTHUe9Fy9EH4WD1rqUHkQZEZBACDsgrnKpXm3e1cP4YefxGyXAtcG6jW3jwu3jX2DOCcX7iKMAQT9Y91rSEtddnp1vOk9+Ta845eftE5qf7jTCCqb/FvGsczwFAJEoyyCruPRyPwO9BdInn/AfqkLnoEsnRBvRPyAPPAeDBYA7HWptkpUQCJmfl57tzTBxbyf3iujgAcAwhT3FYsy3RDUTRpIPflu/uOQGQ0XyfpuI5AHg+GHRgH/zWyU4ii+UPiSc8eBA9EHJ4lPFKY5x5YPwjQHiALFsmeM+B0dHk35n7BEGFcX6TFoxvr2DcEbLmzf+jswXPk+2BsPJGI1CQAO85igBCJHmfGEvsEwUGyE6OZx4DF0GEN94z5D3hvyZwDKSD78w5o3h4oAwhaBB0ngBE4UA5SFYsAIcZNMX4IrQURQhBdK4W9s/fjCgD3nmuB3XJIPxQRDwlgOvK9fCicohkQJlEgeIckxVf7zdFKUsGoYuh6yl8OEK43uRRwDhnn9wDKA1cj4Zg9IIlFlE0U9txb3B9UGa8kRuUG/bLd/DuFeB8oCnX0QNvvgf75Dfju9OHAZ/jFPLuFc4B5Yx+jHapyh7KYyo4hwAHR1P6PhRVnCneqAbKNfc3hiPXujFnSlPhXuY7Ufh9ceJwnXEOWDYM3EvJfQb3Esov/RqfNeVesGx6eP4AB2nqb4TjmWeQPsErOFcZice5igHswbY8T8l9GvcAzmX6Ds8AxnDhmU7eJ/0d063YpzcXG4cE29AP07fSz3p5JJraJzQkw+hT6UuT+1OuA/VehBfwnuPR7yePzrNf+j4+WxNva0FGEQ2DoxqjE30RZyQQBYdRmqxTAiPKhLLjkAb6e3RMpuEhw3HmMg2Kv1OvB+fG75HcP/O7eP2d9x1xaqKHEGXG+ZDbh987nTMlGRwLOH04J65RMjiEkVX043xX8NqktqUP5jxTdYTGSP1NMeDB2we/KfctDiR+N/QwjHNkGd8t+TfjmqTrl5KfiaaCvs/9yzFw5HMN0V14vz7gPCVvCgMVPA84N5BfRFt6OVc8uAY8bzx33FcsIYhsx5HkyfSmQp/NFB10W35rHPTe72mx/CHhYebBYHSQeTXMdcKTi8eUerzcJCZhBBYDxC5Ns2WTrEAkg+BhCgChkhdoYV6kVzBkCbtMN+qeCkoDIAQwvjCKmBeYvL/kfXrZtTkvtmEEh+gEBB0CY21o6LulE5hA+2Th6nnWiRRInnbgRQ54RnxjEKJJqDtCjFEKRhVwgnjHQcngmUynEKYKd5QPFCjCUnlGUZ48h0kyyQpsMt718I7NqA7zOTFwjtWCE4LnPTlaIR04IjjfdMfhfDwD2guRbex6ry+egpg8QsF1wiBHeeD+IQeAp2Qlw3mlO7eGrl9jcB44RghZZV4pozqpCZvWF46B0wUljXPk+3lOFovlj0pD/QswUo0xx1Su5MJIJ85VTz41huec9UbyicqhjyPEP90+k50K9AmMfKJrMYUkda73mmjou6WrT1eHIYhzF0exN8IM9M3IePrGNfXDyC1C/vnO9D049nGqegarJw+TIx0agn4aeU+YPdujd3oO62Qa+03Bk2H064z4ElmAUU9eHsLe1zQtCsMW0sld5AfOCxwT3ndc0/msD/TlfJ/kc0EnYPoZzheSQqIfJU9hWxPrcr4cn/n/TCnESUYE6NocMx3sk2cDJz/OI34vol94JtCJeCY8xxTXgCiSHbTgQOfeJSKU/FR8xn68SL+mQuQLDjsGmLiORPjYSADLHxbPm4dn8J9aSJBBOJsHDyiCDMMlORrA8scDIUKnmW7EnQ452ehqCM9A9V7ZJ6PeDe3Tq0cIEGKP8obAwNhtaDRkY4HBhcKDEETZw9hCeGDgcW4kYVsTeLIZBUFJYWSIfeA48cIlve/E900HIyueckBUBFMA2JbRAcLa1hdGZxjB4jsxmoEThvNsTNB6BnI6bzrXzDPKvUiJTQnXiRBTFEwUBkaGiErYmAocfSoJxVAuGFn0RqM2FjjE+G6MyuEESB7xs1gsv0KUFyH2ydO9POhXm5IYzBtNxZgAZBL9eEPb8lwCxhQOBgxwkrumhrlvKpBhOCXoM8jzhHGMfsfa7Oh6a4K+E9nDdhhs9P/IICIa6Pu8SLrUKWce3rXH4GM6AVEQXBv6Lu/arg8Yd8jXk7RwjTlP+mLC9hvCi45DzuEISYXfmOI5szclDJTwWxEZiYOe68zg3MaEZ4HjEO2J/CL57YaQ3zwnTAF5X4vnaMLhwzGICsBB5hnk3B/UEynAtQecMQxGojPxvCXnHGoqOM2Zcoc9w8AADg5vcMJi+UPhOQAslsbAMEXhYTQ43Xw6pgYQMpZMunuLdoBXns6csGpGI/Bop8JojZeQkpFohBIjKmyXzKa8h1EuMLgIW0OJQyDjDCBErikCkpBEYP49IeKsBsD3YU47IyaMNPCeEfjUUHiMWbLuoqDgxcbIxGGXGmrJdVoX+G1w8OCcYUSHSCAUReoYpWkIHCKcM4I7NVoApxDnS3TBb6HwIuBRYggZTLeE6bpeq8ZA0SRjN6NPTckLsb6gSDEih2ODZIskpdwY38ti2dxB7tDPJuc58cD48Ppnj3SyhT4Oo8V7tplCieHI6GTqPklKx3xl+nKmUjGFhH4hFfr2TQVGLH02UQhE4NFvk1iNEd6mONWJNgMimpALGFPIPhzzyHIvQoJw61R5gCzAuQzMGSfCFKdDakTWul4P+l4iG3A6I6eJWiV0nRBzIu0agil2OC6IGiDSMBWMTfQfpsltajBy+X2IhiQ6Lxnut43R1zMAQaQnx/QcXR4N/TZNOQ9G9xnUSXVgcN8REcC+vWl5/M1vkdoWXYPBSmjKoFM6mEqKzsazywAU0wFs9JzlD4d1AFiS8Trx1PsCrz/Ze3klU3Dy8jF02F4ugGRSDVj2jdGLB9YLl2fJQPZJhmAvER4gJDBCScqDIECoc07eebEv1sAHwvKop503Gu2F6jEa6gmJ5G2TSf2uHl675PYY3YT/o8wx6sH3xoPc1JELnCQoSYDQI5ySqQwoRhSMZJQMFEqM++Q56igwHIftCMnjvJIFoPddvTrv1RPYqd+b98l1XE9v+SVA8KMEcMzGwjlxQKAMI6zTLTnFfYADx3PcpJ6Hh1ff0O+RjNd2TfsiN0HyNQHuDa41baj3Rsx575VkvPPxruOaYISR+zf5t+M4RG+wD+q9yBbvmniJnLiGqcdPhs84n+R9A8orhgavKNjeUpDp8LblGlgsWxre85r8zHt4UxiZ6kj+FO8ZwAgmmio5WSjQJ6Y+j/RxGA5exBUyDHjuMKK9fTI1iilAGKL0OTzbGJLe55wf/RPwN/0kz6ZnhHvJWYkg8GSd1wel9pHUp54n773+IhlG+3GuM+LK9DHkD8Z8U6dgke0fpzAgu3GsEsKN7GUfzMMnBB+HMteGkVzgOxIl50WYEnbP+SWPvpIomO9Cn8xnTK8Arov3fZLxvpv3ynY41T2IuPOS7aWbWuCB05vpD5xr8vZAZBvXC0eFJ+cb+h28c0ytT0fquXt439Grx4nC35yDB3KVe8m7Lp6jpaHje++b2udzLPbDPeydD/ch9yT7oM4bzPGuq6fX4ETxtkkFBxh5FlKXVwbuH3Qf2gCyjCmXOOa86+1BW6ICkqOVG8I739TvTq4I8ikwhYX77kstqUtUWywWyx8GL+M5oXmpnS7ClVA6PqcDZhSbUCw6UBIceXhZjMmWzAgI0AEzUsBIcHK2VwwhRtNpjzGE4sAceUYoSA7kCRKcCxyTxEooIHiACadkOxwThKihZCGsCedDyBACyD6oZz/eut6M/nhgeDH6gLBB2HmgjDEtBo+7NyLAubIsDgKPpfFQ7AjxZr+M+GKAJSdWSgeOj2e1eAY1QolwuGTFEwWT80GZInQcxYM2hKx5iiDLEHE9MNJxDBCVwW/BSAzfh1FgkirxGxJCx76Sl9pBIcBoR6FB+AG/FYoQCRq9604YJ/tMni+aDvbBtUJ4MwrD/rlfcOKgIHoGLjAyxLlzLyUrKiT14ffhmnrHTwefMVpA2+S1g9kX4bXUe9+VkQx+L5JFMZ2BewKllPuQenIC4OQAFBrqiEpJnofIKBf7ZNpJ6jORDq4V15WRNiJbcPrwm+P44nflmJdoAT7jt+EZIAw2eU3rdJAIiWvH+XjPVjIcj+eIZ4+1tz3nhkfy9+FcPOXcYtkSoI/27m/6Wu7v1L6E0GaeEdrQV2JkYCh6K84ATl5GkXlGkFfsl2cJBylGCpFFHvQ79EfJ+yRSDDlElBiwPQYGn5MIl4gv5Byj09TRF+NYx0jmOBgnjHxiMJMnADlBPf0I7Ylqoi3HxvDieac9/TBGIf0Uhhh1fA/kotfXYjSxD2Qkcha5gixl+hf9NcZlYyCrkP3IS46FLGME1ZubDfSBjLJyHPpe2pMokGOwDdA/0d9yjZnjzfZcR97Tf+KsQWegLyZ5Lv0e23At+C7IQiLmOAYOT/ZLuD+GIfKQ7WhLNB3ngl7SGBjRRC/QbxOmzr2DTKDfJ2qD6w3sk76a47JaFsfhe/O5d+/Rnt8r9d7zQCfhd6UtTiPuD9qyL3QLZAKyjWNxL3rXBL2He4L7gHPFWcTUCSIR+c2974/MxljnOrFvIgc5Fs4efq+GzsuD+4Vngt+H+5LfBycP9zXnxsAF3xWI/OC3YfCCgRGmmDQGUyC5J5D3nBvnjaMHh1RqdCm/N88CzxHXjLbcn3wPnoHG4LuzDefOd+eYjPJzTT24Z4ho4XOKlwcJZ4d3n1osWyxNUWgtWz50dihAGEh0/BhsCB6UA4QPoOB4ghAPMaMmeKEx2DBqEAKA4EGosUYtBgthyXhaERQY38nrErMNRhudMiMByftkdN3bJ6Gb7AsBh5eWUQyEL8oZCg6j8Sg0nDvni4LG6ArtMExZion5jghGFBcMfIxdzhuByLa0R8gyR5GRfhQrlAGuAwoECgzODoxLrhfnixGGkYkCgsHNyAjXCCGZDq4F2xD+iJLEesEob4w6IGyBEXUiH/gOjJJwfIxSlE9vpQUUHxQMjG2UJM6La0B7BCRGN+F7jEqhFLIdCiECl++EQsB15HtzHJQGzgODHwcEYYckGERI0xbHTGNwXVHuiEzgu+CkYVuUYO4rL1szBi8CluvMufBb4NwZqoXpHvx2/DbcBxwz9TpyXxK6imLAufPdcNDwG1NP/gKEON+N+xVliuvKKALXHuWcnADcw2zLPYpBQPZhlHJ+V5QqfkeSU3K+OFhQpLkf2IZnwpuTmA6uNdeY0EKuId+dY/JdOC9GDnFY8Z5j8PvyO3I9UMC9+yAZflOeHe4Bjs39yDmjOKGUcT0BpZCwXpRX7lOeGc4HRxEKMMoZyi3XgevH5zxvhMA2dM9aLJsLGE30QTwH3OPc8/SNyAUPDA1GqTFyUPp5DujjMPR4DxgAGAZfauHZo2/HkETu0X/xzHmwDftkFJ3nkeeIvhQnrJcYFzmGkcyzSRv6KEamMWwZDcVJyyouPNv0Wxjp9EG8R0bRJyEreFb5DHmJ3KKf4TvzjGOA0T9xPhjH9Fs89/Sv9P3e6Cv9Kv073wEjiT6PPpfrwdx5+n8MPO9apOI5ijHWCOGnj8RBjbOdcwec529r4drRZ3McoiGu1OJFOHBuyFT6eq4J07RwAGCc0hcy3Y/viuMW+B5cf/aHnKAvpF+mP6aea8V7tie7PNM50DvoW5lLjgxtDGQVERFsj8HJdSAq8R0tyFHvvKlHl8BxxPVED8C5Sz3yh0EC7jf0CH4TLweOB78d8o7fiO/Htef7c/9wnlwrvqsXDYYuQMQJ9zK/EY5znAAcA6cFhjnXDj0EvQLdgOMiVzgv6tBt6OO5X7hH+NyTGelg36x+wDG5tuhsyCZkGU4RoiW8BJbetEXacW+RF6IxWcKzyfPCc4QsQk6hdzC4Q66eZLgmRFjicOF+5n5D38FxtqYEmpw7zy2/D9eZ38VbZYnfjvub+4Rjcz24j3gmuB/pQ7jHuEctFotliwdnEMpAcmnIU+x5x9ONINLx0rmi/GBooQSguHge9HRwHARhQ/sElAKEoue0YhuUIM4zFZSEVE9vamH71DqEr6cUpdazP4xFnBAY35wvQpzvhgDHwMS48yIG0sF3YF/ed2X7hq4xbbl2nic/Fe+a8V09ONfU98mFa5fue1PPMXjluAhJzo/vuTawD74Tyg+/Y+p3a+geS62jNES6tg19J+AzziX5fPgs+T3nnbq9dz1S671t1gT3Zuox0o2+cIx09cnwWep5eCV1u9TvwntoaB/edbJY/khw3zPimu7+x3jCcPMMQvrBpvSFje3TI/Wzxp77DQ3nhpGFQwDoG5BrfDf6Kow4nCPpkiR6eOfrfddkOZsKbRmFbUz2cw6p12BDXBPkmBf9t7bwnfhuXt/5e2BjXafG4Jip16ChY67LuXBfNHZvJMNv0tS2FovFYvkNSHYAbEkwEoGHuyHlDgHFKHiyAW6xWCyWzYtkB8CWBFPV0iVD9cDA+lLL78nwtVgsFstGwHb0lg2NZyA3NgqyucFI6WlaCCVnDjuj/Bj8PD+8MmJOeCO5Ewizs1gsFsvmCbKLvp1+f0sC2cWUA0LamX6FHCP6iOlNhEcT+k94uZ0OZLFYLFs4GzuEaGPhdO/evWMgEOgXj8fbuq670nGcSdOnT/eSwqTi0/bdfD7fNloCsVhs4owZMwjX9uaY16N37955ut/tdZ/MH1qkxxkzadIk5r2lg3Ppnti3PxqNTp45cyZzidLuewuHUELmSjKfknlszAXnum0JCgXzz1grmTl0zF0kGRTztfnOPEckA2QunlWeLBaLZfOEMHhy4ZCngyR55K5Br2gs78fmAjlImGdPDgCcHOQqQIYhv5hvTR4U5ptbLBaLZQtnc3QA+Hv16kXCLzJm48FGMGe6rlupBvuThYWFl3/++edeMhrw9+zZkwQ7l+vntHP1lc+fycvLu2j06NH1krSoLd9DDflXtQ2jvXyWoZvM9fv9p0yZMoWkPck4um+ykV7BvvUV5wP7fj4ej184Y8aMdAm9tlQYCSd5DiML3rUgSQ5hlGtKwLO5wDxJ1hZmvj+j/nw/QiZJ1EMCIovFYrFsvpAIj77di44kWRpJaEm8uSVAVAM5a0h0xvfEQU+COBzaqQnrLBaLxbKFstk5ANTg3kuNbbJ7j4/FYqfq3ySt6ahGO8vGkHX74mnTppFB1tC7d+9BasBjhL6iRvkFWsJqzN+u27GMyU3almzzhoEDBwbLyspMtln9/LTq6uoPs7KydtDjvKzv4zU1NVvPnTuX7MKGHj16nKrHfUb3/5a2OU9LOCMj41Zte6HWXT99+nSWRbFYLBaLZWPg69atG45JmTVrFlm600XASZ8+fQqj0WivQCBQlpOTMz7V8Z0McnDVqlWsDtJM5ZuKsemsstEgSfsub9u27dgUB7zFYrFYLJbfGZudA6BXr16E5l2mxvYuM2fOZJ10g9b3UaOb5T6+VIWFcG3w9ezZc5Ia5NmhUGi78ePHs1wZCk62GvosvdMhLy+vvSpDZqk7bXuStiWM+7pp06axhJxBDf0TVBEaGY/Hh82YMYPlUKRLly6ZauwT6p9TVVXVe8GCBWaKQMKJ8K2eS3stfbS9twSaxWKxWCwbDJVZRJ/dzd+RSKTd7NmzWYKtjsR0NtYPP0vbhVUmEam1SF+Hqmz6wDRKQtvvq+1ZYosl60wEnJZnVP5dOnXq1OTl9KRjx45Z2dnZ9+q+ztZ9R/U1oK+ElZ+r8pOl4dI6IywWi8Visfy2bHZJAFXJ4JyjqmjUjcSDvi/Vwrz7uuRz3bt376t1vXSbDzzjHzD4te45/TNfjXXWITVo21P0pSYajb5cW1PHF1qW6eesLWucJsFgkLVVWZf1Xc/4h8TIyghtW6hKE+uMWiwWi8WyQVHjH/l2vf5ZJ9tSUTlHFNqZKotuV8N+J309WLcp0/Jyr169CAOvo0ePHt21/Wv6WaW2Yw10ljwdruV0rX9IX5P1BScrK+tBrT9Hy52xWAxZd4AW1rh/UWUvU+gsFovFYrH8DtnsHADK66pw+JWh+rd3/j5Vbk7W10xVXOqWn1NFhqQ3jtYx2l8P3Qd1+uIOqK0Rn/6NElM9S6mtqqVDhw7F+hmKTW8t5ph6/B66/6CWX3ifjLY1iXT0dTdTYbFYLBbLBqJfv34ZKnue0j+/VjlDDpLV2GqrrbroZ+frn+9MnTp1+IwZMybp62cqD4kGYC44Gd/r0Dpy5YR0mz9pu0+nT58+WQvT5d7QulN69+7trR+Pcx0D/3QtH+l+h82cOXOitv1S5TBO9EyVjzgONsccQxaLxWKxbPFsdg4AVTK+0pf/Q0np2bPnRC0v9erV6ydVUhgJuUkVl0dNQ0WVkNb6ok3demGRoErQKq2P6XbteK8KVbb+na1/ktitXgZ/5jTqZ0VaclUJog07JUQSFiVe61AliIQ6KFRkFLZYLBaLZYMRjUYvUhnUX2XNJSpn0s65z8jIOEI/w9Bnebc6mTZlypQxuu1cLYcUFhYaeUY4v74cq3XzVMb+RF0CZORjWvwJJ7tBZetBWocTgki6un3rMWfoPkgqt3ePHj2YPmCxWCwWi+V3xmbnoWeOfUlJybmqeFypJVuVDYz7VrWfysPhcPjuuXPnkrmXvACX68tdqrgcM2PGjLeo81DlZAfdnuy+L6rCc8Y222zTorq6ep7WzZ82bdpq4Yu6L+Y0HuzNs+zZs+d12vY2rTtO279mGiXo27dvz1gsNlXP7X/sO1GdFkZyVJlDIWMpQ28JuRX63mbkbSJ63Zrr9WI1iD/SqgsbDL1+rI4R0j/tSgbrBo5UnI2rORotDaP3HdnIDXr/tdV++i8zZ86kn7U0AqH/+vK9Xj+S2P5TZdMb+v6o1BwAWv+UXtdBPp9v4FQlUW3Qz5jnf5bKqR3JpaPvyaEzXuteVZk1xDRKkFgZZ6we72M9HsvicQ4j9f0g/bOv1pELpw5v336/f6vJkyfPra21WCwWi8Xye2FzTAJ4ob48oMrHPfp6q+o1ZYxeKP+ndXeoEvOwKjAX0VaVlPO17mGUIK17hToP/WxnfflaP39CFZg/b7vttjnV1dWM5q/Q991NoyS0/Zfads/MzMzccePGVfTu3fsvut/7tZyi+2bd+zr0s220flziXDjfBunRo0dIlaul2vbPvCaqa1Qxs+vJNxH9XQhdfVev4Q+1NZa1Qe+7g/Ta7ajl9kSVZe1opdfwCRyNifeWJqAGIqPOBr33XtU+70w1Rl9PVFnSkEi8967+6RQWFh5AdJrKxLQOAJVZn+jL9npvbq1ysl6kmn52E/2mlqP1szd1H3tq9edaHlL5d4lplKBfv37tdN+T9M+ZKs9MXhvdnqi7gdFotPmsWbPqOQ71s5v1sxv0edh3xowZ7NNisVgsFsvviM3OAaDKxVRVLjDWt5k3b15y8qOAfjZNP2uhikcXVTxK1RA/WhVLcgb8RRWXBxPtDKrwHKov72gZpgoPmf0drWO0Ij8vL69V8jJJ3ii9/lmobVk7N65tUfYZ+b9a6+7U1zr0s8P05R097lV6XFYtaBAcAHrOC1T5HaiK1LxEtWUt0N/9Wb3Wz+hv/mGiyrIW6PU7SV8O1Hv13Noay9qg/Qwrfnyv/UCnRJVlLdF7cIX226fNnDnzvUSVJQ0qL3AU/0Nlxi5quJtRfZU3DUUAfK/3ZXeVLf1UtpCdvw7dz1W6nzv0z5P0vmUaHQn8PtDf4B7tR68yjRLoZ610P1P0mEu1bX/q9PearO/7aPtMbV8v8ko/u1Y/+7tuc6T2KW8nqtOibY/Xl79re2+FAaYTLKj907IGyFvEksVWb1gH9NqRxJnkznbZyrUnXwuDVPVWBrGkR++1XL3PsB2AlVhWaV+6b+1bg6N9IQOXDExaLJuEzTECgLn7jJhvm0bx+FJfdtDPWH5vgReKr3XP68N2mmmUQBWgW1QBIm/A4foZIypsT/b+ozHGSWpEHXTt2rVtIBCYoJ/N0La7a5XLKL8qP8yVfE2VnBNNwwR6jjfqC0mQ9tT2X5vKBrAOgPVHfzfrAFgP9PpZB8B6YB0A64/eg9YBsAZYb1+v0US91x7QZ/WmRHWDDgC9pp/qy7Z+v3/rKVOmmLw0Hp6MUtlzzNSpU9/Q9yYCQPf9oO77UtMoQVIEwCz9jJUB2B7ZN1DPJ1/73XpL3epx2e+NWvbTfX+WqE6L7ue0wsLCZ087rVY867lKu3YmLY9lDVRXV8tNN90k//hH3YrFlrXgzjvvlHPPPVcKCgoSNZam8tFHH5HvQ/bee+9EjaUxKisrpbi4drxS9QR5/fXXZ+lrcqSxo/37S1ddddXgzp07J6oslo1DNBqVyy+/fLOMAPhRFYseqnjsqIrHzEQ1hnRrNein6Z/hmpqaLkl5AJhf3zYYDO4wadKkJdR169YtXw36n7SeueMdPUdCImLgNS23qqJDWLlZx1iPeYYek/mUV2o9Uw9MVIAqReO1vq0et6+nYA0cODC7tLSU3AJ5WVlZ/ZkuQH1DJPYzVRWf3VOVNEvT0N/tVH35yRsRs6wd3bt3H6D3X08VSHUraDSEXmvWFT9Qn4XNcQWRjYL2AXn6cq5ek3trayxrQvvMn/V+m514Sx87W6/jaVrXqMP0j4xeIyw9RolY2q9u5E2vGyvibK3339/0dXmzZs2eY6lbfVaf1Wf1OH22B6hsQTbWoft6XLdjCb9dVaZ9r31Af/1NiHJ7Wd/jEKxDZWt3bUsOgM/19zmCOt3+VX1/rG7Tu6F9x2KxnjNnzpyRqE6L7vuEHXbYYdSIESMSNZamUl5eLvvssw9LDydqLGvD0UcfLQ8//DCrPCVqLE3lkUcekezsbDn9dBYCsawN77//vvzlL3+ZpH2piaZKYBwAI0eOHLz11lsnqiyWjUM4HJYBAwZslhEA9DhPquLCCP21+jpHlZB2+sq8wz207u/6YKEIGVQJOkQ/Y17pt6qQXBcMBsOqFLHdMdr+Em3779qWgjANLF68+GP9jFGOa1Rx+jQajW6r7R7UsljLbmpj1ilequigDKEIfaf7vjoQCER026u1kE354hkzZvyntmXDkNSwtLT0Fz3WPqpIsQKBZS3p0qVLO72hS/W3q0xUWdYCjHq9ftnJo4cNoQp7v4KCgrFHHXUU2cUtlrUGg2XixIlD1dAkO71B+1IirE7R/pgM8pY0qOy7ReXKOYm3deh1YwiTJJ48v0Uq35h7v1yv6cX62X1ad6ReVxPllsCv+xqr++qpsrMVMo0cOFVVVci4Bdp2G21Tl9lfn/mDtB3JGW/Tz26gTvf9V217l+6jXg6cxHS5L7S+h/YpHT1HfENYB8C6Yx0A64d1AKw71gGw7lgHgOW3ZrN1AAwePNg/duzYi1XBuFoVkLZaFdYS1PfF+v5RNcJvmjRpEnUejho4Z+nnJDhjLiOj+mXa9h/6ADKaX2/JP1VIWutnT+ufB2mJ698B3eR7VarOSDOawbyd07UNcylbs2/9u0Jf7lKliLo1zi2zDoD1xzoA1o+1dQD07dt37BtvvGEdAJZ14o477pAnnnjCOgDWEhIAqiGemXhbRygUel6v3aFa+kQikSWzZs3CSU2emq4qi8iZ84ZeV6apGVmn13o7rftWP/tMf4PDqQNtz5J+x+kx9lJZ5FmVOAv+p20Ha2HaHVMBmI6wdSwW+0X3877um5UBTNJa7Ut6azsiCd7V+hP01UTRNYQ2P2SXXXZ57+mnEbmWtaGmpkYeeOABufLKKxM1lrXhsccekyFDhkh+PtPZLWvDN998Y6YA7LijmRFkWQs+//xzGTp0KFMGd01UgXUAWDYZngNgswvj1Qckpg/OfapkbKWlvxaW5tue0Qat/1uK8Q/u1KlTn8zLy+umbXdU5WY3LV20Lcn56hn/wMiJKkVHaduuqtzsr1U92rdvv3cDoYyutn2msrKybt+BQKCj1hGiaRPLWCwWi2WDsGDBgioS36YWlVMmYa3KwFWJjPzGGFcZN0c/w3g/Ro3+yzp37txCDe5ttO4p/dgXj8fJgVOH1t/Mixr2/8VJwFQ5ff0/3X6Qfva6ysa65f6mTJkyUetG6WeH9OrV68p+/foVMI1A9/msfhzXenLgNGr8g7aryMxczadhaQLBYNAYsJZ14/DDD5ecnJzEO8va0L9/fxyGiXeWtYH+TvtOmzzR8puz2c7jVWWkRg3tyVq+mD179vhEqGGDCgdzIrXtmKlTpzJXnIevMeUkpvsnFPJrLbNZailRnxYUM2/fkyZNKteqNSo+FovFYrGsL2pEV2spV6UyVe640Wj0Mq1/T8stqniu1HbkxGmnhvq5M2fO/DnRzqDya6p+Rj4VouB+DgQCq/SVSLaPa2pqmHqQvDStq/sjaahZSUePU+T3+8dp+y66jwtVHo41rSwWi8VisfzusIm8LBaLxWLZTPH5fJfGYrEBAwcOXG0KGREBhYWFx+mfu6hhfqQa6AfoK6H8/6ttUR813F/Rz5kicIDul0i4Xdu3b3/k3LlzVyWa1EGCW21/vLat23c0Gt1G62w8v8VisVjWGZUpsnz5crNqgsorKS2tt9hMk1C5KPPnzzf7YF+pcIyysjKz73SFPCsNUVJSgnzFcS7z5s0zq7KsCVaCmDlzptmG86qpqbeQ3SbHOgAsFovFYtlMUWVikSoi05kel6iqBxFsqgCNU8P8bW37mSpTq2tCSfA57aZMmfIWI/lriICLadvx3r71PJYl6i0Wi8ViWWu+/PJL2W+//aRv376y/fbby3bbbWf+vueeeyQSMTPe1siKFSvkuOOOE3IqsA+mrbBsavL2K1eulN13391MZ0lXDj30UONESGb27NlyxhlnkL9Gtt12W9lhhx1km222Med3ww03yLJlq4tAHBAnnnii2YbvwjacF9uxjKu3ROSmxjoALBaLxWKxWCwWi8Xym/LKK68YA/6vf/2rvPnmm/LCCy8Y45mEp/fff3+iVcMwsn/KKaeYhIskSv3555/lzDPPlFtuuUX+9a9/JVqJZGVlyVlnnSUXXHBBvXLUUUfJ0qVLjbHu9/sTrUXGjBkju+yyi7z66qtm/6+99pp89dVX8uyzz8qBBx4o9957rzz44IOJ1rV88cUXJlnmBx98IOecc475Pmzz1FNPmX3hlHjyyScTrS1/KFgFgAzYffr0aZmosqwlrAJQWFiYnXhrWUu0Y83r2rUrK2qsEVYB0M6R5S4tCebPn++q0HD79evn9u/f3/3LX/7iLlq0KPFp0wmHw+7f/vY3d8iQIe4TTzyRqP2ViRMnuioo3Isuusi0UUGW+CQ9s2bNcq+//np3jz32cLt37+726tXLPfzww91//vOf7rx589x4nFxtv8L7SZMmuVdddZW72267mW20X3KPPvpoV4Wo+U6p26wL//jHP1zt885L3FIG+kA9v20Tby1/EPQ333Po0KGJO8OyNsRiMXfOnDmJd5a1ZcGCBW4kYkXZurBq1Sq3pKQk8c6yNnz33Xeu6lwfJrpAD1YBGDF+/PhEqz829GupukZ5ebnbt29fo8fU1NQkatPz2WefsSKbqwZ5osY1zzr6T4cOHcy+GgO9KRgMmt/Ko7Ky0t16663ddu3auRMmTEjU1ofzfuUVZtHVsmzZMrdTp05ux44d3ZkzZyZq64PO9fbbb5u/o9GoW1ZWZvr2VLgefIaeuL5w/dBVbQSAxWKxrCNqFMvee+8tr7/+ugkLwyvMmubUpQsFa4w33nhD1DhnpRPjsU5GBYPsu+++rB8s77zzjmnz448/Jj5dnf/9738mzOy///0vxrXxap977rmSl5cnd955pwk/Sz0/1nbeaaed5MUXXzThchdeeKHxmuMBx3NOqNxvFapmsVgsFotly6dLly6slJB4V0t2drbRZZh7nxqWnwoRBIzuH3vssYkakUAgIKeffrosXLhQfvrpp0Tt6pATgCVCCelHH/J49913RQ1/E+aPfpQOzptpBx6jRo0yc/3vuusu6datW6K2PhyHFUmA6QVEBaDfpUL0AZEEX3/9daJm/bEOAIvFYllHmL9FB09Y19VXXy3XXXedCQ8jOQzhYE2FuWiEu2Hgp1sWDSP8rbfeMnPJCGtLDktLBQGBsY+QGj16tAkvu+KKK0z4HMY9Quy8886rJ0Q//vhjc+z999/fOB8QgJdffrlcc801RphOmjRJTj75ZInHkxPBWywWi8VisWxcSMiH7oIhzRKojfHDDz8Yh0GnTp0SNbUw597n85nPG4KQfRIGnn322aatx/vvvy+5ubkmL0BTQFf68MMPpXnz5nLIIYckahuH8+W8meaQqmsxtQDnBNMSNhT1XSyWTQ5TAEpLS39RhX6fKVOmrJbF2bJmmAIQDodLFy9eXJmosqwFTAHQ65c9e/bspYmqBmEKQN++fce+8cYbgUTVHxYEEp1xu3btzJyuZI81nmOyyI4fP14yMjIStQ2Dwa7Pv/znP/+RnXfe2Qifhx56KPFpfYqKiswxTzvttNXmjrmuayIFcAKwP/29Ep/Uh3bAOfO39kMyd+5cc77t27c3n6WSvM1tt91m2jOfLlUY4+0eO3asPP3002kdFXfccYc88cQTQ6dPn/5YospMAdD9nkKyukSV5Q8AUwD0fv2S6BPL2oGCiPORUSfL2sNIYNu2bc3IoGXtYBQWOdCsWbNEjaWpfP/990TWfTR16tSDElXAFICXRo4cOZjovGSmvL5QVs5qOBv95kwoLyDbn95V/KE1j0Vff/31JnqRaMvDDjssUZsenAQY76wekAwZ+HECEBFJQsFU6FOPPPJI+eyzz0x0J8a7x0EHHWQcEJSWLX+dsY2ex/PggT5Ev8IAy1577WWcCePGjTOGvQeRlMkrDIRCIWnTpo35G50OfZDjEB0A5EPAOYBemJzDYF1RfV8GDBhgIwAsFotlXaATJ4weJ0Cy8Q977LGH6bQpawLPMkluSFbTFGdBYyxevNiEihGu35DxD5yvd84Y8gibPffcs0HjH5K36devnzHwUz3pXA+ENIZ/Y1EKFovFYrFYGicecyUejm+RJRZxpXZYoWEwyh999FETbUmUYlNG08n0n07/wCmADtPQSgI4VL/55hvjBEg2/oEl+9g2OSoAGK3v3r27KThjiRDw9o+hzXl4epMHUyqTtzn++OPrBlg4dosWLeS+++4z74FppUwDJYnghqT+WVk2OTYCYP2xEQDrx4aIAIhF4rLwx5UMEydqtiyadciW5lvlJN7VQjh+nz595O9//7sJlU8GI3j48OHyyy+/mOVkGgKDmWiBP/3pTyYbLPtkyZp1jQBg5J394UH+97//naithfAxT8gAUw1wOBDyxpI71157rdx6662JT2tH/PFSJ2+DF5sRMwQc8/HwcD/zzDN1Au6JJ56QP//5z2bqAUvkpMNGAFg8bATAumMjANYPGwGw7tgIgHVnbSMA/sjQxz388MNy6aWXmmmLGNtrCv8HBmUYeecZTza+9ZqbCACmaqJvpUIOJqZKsgwhgyjJnHTSSSaTP6P5HTt2TNSKLFiwwByHEX8iCzgeAyP0K0Qq0B69jvxLHgy6LFmyRKqqqkzuqM6dO5tjeufK92WVgDlz5hg9DV2KqAOcE8nfZ12xEQAWi2WDEamMyXf3T5Nv79syy9yvVl86HSMY45jwrVSoQyA0lqyGzxBEBQUFxvjeENCxIzRzcuo7KzhPRvhZSscrzz33nPkMIcTnySFqsGrVKpOQJnkbLwENQnjo0KHy3nvv1UU54CEndwCJahpKkmOxWCwWi8XSGOgkGMHkImJAo6nGP+BEYcCDwZJk5s2bZ/Q2nACpoDuRPJlBHaZEpsJgB46viRMnJmpqwRmAnsTUzWQjn0gB6hjkwQGQDE5btmGwJl3Op/PPP18qKirMyD8OI5IDEv2wIYx/y+8Iuwzg+kMEgF0GcN1Rw27DLAPIqi1bakmDduqudvLuLbfckqj5ldtvv91VI9y0aYjPP//cVYHh/vDDD4ka1506daqblZXl/t///V+iZnXU4HYDgYB71llnJWp+Zdy4cW5GRoarAjNR8yt33323e9NNN7l/+tOfzBI53jKCX331lfkeLP+XDMve3HHHHWabU089lTAA94MPPkh8WrvkTXZ2tvvwww+b9xMmTHD9fr/7zDPPmPcNYZcBtHgQAWCXAVw3YnYZwPXCLgO47thlANcduwxg03j55ZeNLnPOOees9XOKDoIu8u677yZqarnkkkuMfrV8+fJEza/88ssvRi+69dZbEzX1Wbp0qdHXdt9997TLEHKOLLm83Xbb1X0+efJkc7yDDjoo7dJ+LEeouo/ZLp6y7OH+++/v7rzzzu4JJ5xglh5Md8x1hX31t8sAWiyWDQbOyS21pIERczy+ZPxPBY8tnzcWIqkCzni5ydBP4j4KYf3aOZuVBHjP3Py1obCw0GSqZZkb9p0Mxxk2bJicddZZ9TzJzEPDs566DcvoXHXVVWabU089NVH7K3i+mTrA/DzmpxH+TyKbI444ItHCYrFYLBaLpem8/fbbZtUhcikRkk+YPeHwFMLniXL0QO9g2mTyssgs/8f0HhIHEp5fWVkp3333nclbdMwxx5ioy1Qef/xxozuxlHM6WrdubfIQcJyjjz7aTLckIoBpkryyUhJh/V6eASBqkvP/5JNPRA15Ez1A0kBG94mwZHoA26bmFQAiH9DJXnvtNXNO65sfKh3WAWCxWCzrAHOyMIKZ75UskAjtp8NnXlerVq0StatDSD7zvwhHI2Se0rNnTyMMEFC8Tw3LXxOcE2vKIpw4h6ZAPgES6xBqRgLBpkJyG8LScFKwNCHheqyBm064WiwWi8VisawJDHVC8j/99FMTkt+1a9e6Qk4lDHqPpUuXGn0nOas+AzOEz/MZ8+eZlshgBX8zlSDV4MYof/bZZ2XXXXdtMKcKRj2h+TgcWF3Am+rIXHpeCekned/tt99el1eEbW644QaTuZ98UDvssIOZnsAriZQPPPBAo/OxqlLyoAyw6gCrGTCd9OKLL07UblisA8BisVjWAeZukZV18uTJ8vzzzydqxQgSogJI5IeRDDgFrr76apNkz3MWDB482AiG5MJoO6Px++yzj3mPAPBglJ35a7wC++E9xdsnQgRhgrf6zDPPNAI02TnBCD8e8dToADLO4mEm0Q2OgOTP2Z5t0oGHnuVp8NaTS2BDZ6m1WCwWi8Xyx4FkfIyWpysMUiQPjJCLiHrm2yeDbkJbIhQvvPBCs9oSOYu85faSQff59ttvTQ6AdKPxHuhzp59+utkvkQBk87/ooovk3nvvNefActAMpiQb8zgDcBww2k8OJXQ8tmFdf6IG0NHIL5AKxyIK09OxLFsgNgfA+mNzAKwfGywHwB+QiooKd88993TVaHcPO+wwVzt/8/d+++1Xb84Wf+t96u60006NzmdrKAeAGuFmLhifZWZmmvn4zHHjPUUFW6JlLSpYXP2tTBv9bd2jjz7aPfbYY5l7aPIHdO/e3R09enSidS3MTezYsaP5nG2POeYYsx1tqdtmm23cWbNmJVr/yp133mnOZ4cddkg7zy0VmwPA4mFzAKw7NgfA+mFzAKw7NgfAumNzAFiawscff2z0rtQ8BhsCmwPAYrFY1hM80R999JHcfffddTkBCDFjuZjkOVt4c5nThSe4MQ8zIfyEjKWbRz9o0CCzWgArB9x8883Gk8x7CvP4k+nbt68JzWeJPsLMvCgA9vvGG2+Y5XAIXUuGELYpU6aYTP577723iVrAe83cNRVCxutNCF4qbMf3Y5mexr6bxWKxWCwWiyU96FrkayKqEh2NXFAbiwbSW1k2FUQAlJaW/qIK9D6qfNdfs8LSJIgACIfDpYsXL/51YpClyRABoNcve/bs2UsTVQ1CBIAal2PViLSLJ1uMY4EENThBSHyIA2RN3HHHHcyjGzp9+vTHElUmAsBxnFOmTZs2LlFl+QNABIAqOF8+8sgjiRpLU+HZmz9/foNzVi2Nw7QmEoXh5LSsHSQuI8y5sSS3lvQwxe7MM8/8aOrUqQclqoAIgJdGjhw5mDnilj8uyEKSQKuubaaNbozwf/Ir4FywwzUWi8ViWWveeecdk9MAYXXppZc2yfi3WCwWi8VisawOUaLkKnjooYc2+tx/6wCwWCwWy1pDkkOEFCsZsFygxWKxWCwWi+X3j3UAWCwWi2WtYc3bZcuWmZwBG2ONWovFYrFYLBbLhsc6ACwWi8VisVgsFovFYvkDYB0AFovFYrFYLBaLxWKx/AGwDgCLxWKxWCwWi8VisfyuWLFihQwfPtysIFRWVpaobZyKigr5+uuvTZ4ituXvpjBy5EjT/pVXXknUrM748ePllltukeOPP14OPvhgkwfpP//5jyxevDjRYnV++eUXufHGG+XYY4812/zpT3+S//73v+a7/VZYB4DFYrFYLBaLxWKxWH43xGIxueiii4zB/Y9//KNJDoB58+ZJ8+bNzRr611xzjdx0003y1VdfJT5tGAz78847z7R/+eWXE7W/Ul5eLn/+859lhx12MI4FziU/P98sgfy3v/1NunfvLv/73/8SrWtZtWqVnHrqqbLjjjuy/LFUV1ebbaZNm2bW++/atau8+eabidabFusAsFgslvUgGo3KF198YbzGCCk8zQitprJ06VJ57rnn5NprrzUeYoRBaWlp4tNaWPN71qxZ8uKLLxpBc/3115vl9xAuDRGJRGTs2LHyr3/9S6677jqz7+eff16mT5/e4PnV1NTI6NGj5cEHHzTngyAcMWKEzJw505yDxWKxWCwWy6aAEfkPP/xQTjjhhETNmsnNzZV//vOf8umnn8oLL7wggUAg8UnDYJhffPHFcsABB0hWVlai9lfQf/7617+aUfsbbrjB6FGcF+f35ZdfytSpU40OuHDhwsQWtfoUI/2jRo0yzgvasMQf26AnTpo0SS677DKZP39+YgvLH4qBAwcGe/bsOaFPnz4tE1WWtaRLly7tCgsLsxNv14l75KWsW3JHXTBMhq3WU9ya+/Jxt2aN3DHxdo08Ij8Fh8mna+5xfif07t07r2vXrm0TbxulR48e/Y466qiIazFoB++efvrpbjAYdLfeemu3X79+5u+zzz7bjUajiVYN8+2337rt2rVzs7Oz3Z122sndbrvtzPbsRwVJopXrPvbYY64KNVcFk6v9hdu9e3fX7/e7vXr1cqdMmZJo9SuLFi1yVZC5GRkZbqtWrdxtt93W3WabbdzmzZubYx144IFuWVlZonUtKtDcXXfd1VVh6bZp08acS//+/d28vDw3JyfHVQHsVlZWJlqvOyoI+Q7nJW4pA32gfpdtE28tfxD0N99z6NChiTvDsjbEYjF3zpw5iXeWtWXBggVuJGJF2bqwatUqt6SkJPHOsjZ89913rupcHya6QA9HbYAR48ePT7SyADpQ+/bt3f/85z/ulVdeafSXZL2oKfz4449Gp0HvaIwHH3zQ6FVjxowxOtIpp5yS+KSWcePGmf2cccYZpu9NRzwer6cjffLJJ0ZPu/jii81n6Ujehj7pjjvucGfOnGneJ1NcXGw+4zzWF/RWdDsbAWCxKKWhuBrA7o1S0GM1R4Ir8UFxv3tE4m1abmn2QveL5f4Qfy/Nnf2kL3fFueYDyxYNo+OM3jNSzhwvFR7GO/z0008bL29jhMNh43HWzl9USMm3334rP/30k9mnGvVy8803J1qK8WAPGzZMVEDIxIkTjeeYSAHen3vuufVG51VQyF577SXff/+9PPzwwyYcjlH9n3/+2bQnImDy5MmmncfKlSuN55uwNKIE5s6da86F77No0SK55557zDGbOv/OYrFYLBaLZV1ApyHSkbD6s88+O1G7cZgzZ46Jkrz99tulZcv0Y7FEXDqOI5dccon4fOlNZz5Pjh5AB6QtkQN8lo7kbTIzM+W+++6T2267zbxPhqkF6IShkDEzNgjWAWD5QzNMnswc1npEri8jwAh4O391qGftJ7/iutLDEWenYTIi7WLnpj7uf6V1btvDbskdcb7jymH6YO2W+NiyhUKIPZ11586d5eqrrzZGejAYNH+3bt1a/v3vf+u94yZarw7GNOFie+yxh/Tt21f8fr/ZB0liWrVqZRwKHmeddZYRIgUFBeYYrLt/6KGHmmQyGPqciwfTEJguQFIaBCfChf1ScnJyzL4mTJhQT9BdddVVZirCSy+9JIMHDzaCyNuGcLrzzz/fhKw1a9bMtB83bpxxWqT7fjgRmG+X7JSwWCwWi8WydtRUxKWyJLZFlqrSOPp1Wj777DN5/fXXzSAGOs/GgoGYc845xwyaDBo0KFG7OgyIMHe/Q4cOiZpa0IHQdbzi6URMs2Swpl27dqs5FRrahnYkFsTZkDzYwjTTBx54QHbaaSeiJRO16096l4Rlk8EUgNLS0l9U+d9nypQpRYlqy1rAFAB9iEsXL15cmahqMrfmvHRRXHxbi09+cFz3X2q8X3t9xZD7Eh8bbs4ZUZum05HxMZ973vDSE2eY9wmG5Y7qE3Ddb11HKvRJnu/zOxe7cfnvuHJ3h5EypOmTwX8jmAKg1y979uzZSxNVDcIUADVWx77xxhubzRSHjcWSJUtk6623lkMOOcREASRz5plnyvvvv28EQEMeZUb+d9llF2PMY8RjbAMj8x07dpRjjjnGjMY3BEIDY/2dd94xuQDYT0lJiREQCCqiCHAqrAmOh1Dbdttt5ZtvvmnQu50M89n+/ve/mwiBbt26JWpFqqqqTIIcvnNDWXfJ5PvEE08MnT59+mOJKjMFwHGcU6ZNmzYuUWX5A8AUgH333ffLRx55JFFjaSoojswdVfmXqLGsDThf27ZtW9fvWpoOcoaRS88hbGk6yHrVDz6aOnXqQYkqYArASyNHjhyMTpHMhw+tlLljqhLvtixyCvxywvA2kpFVX+fg/lLbSE4//XSTu4h7jUGKxx57zOhU7du3T7RcMxjuu+22m9x6661mcCYVb5UAdBn0IKIkVSc2AzHJeh0OAgZWGDxp0aJFolbkmWeeMcWDiAWiLGHnnXc2qxGQi4lBFQ8+x8j36N+/vxlM4nuyfwz9O++800SIwscff1ynZ5544ommbn3A6TFgwIDEO8tvhs0BsP6sTw6AW3JGvHxL7ogJt+aOvOeW3JHPqbE/ivorWz6ep/X3M/f/5pyRq7RMvDl3xDtaZt+SM/LkYQXvNPt73isth+eO2kPrZuh+/qHtn70ze0Q7pgJo3ehhOc+0MQf5nWNzAKwbzJlX5dEdNmxYouZXbrnlFjNnf8aMGYma9Kjx7qowMfPN3n//fff11193VdC4nTp1cidPnpxolZ7Zs2e7ami7hx9+eN2cNBUebigUMvPUmgpzEpmndskllyRq1syyZctcFWjubbfdlqip5fPPPzfX5KWXXkrUrI7NAWDxsDkA1h2bA2D9YL6tzQGwbtgcAOvO2uYAiEXibjS85ZZU4vG4i0wgD1J5eXmi1t0oOQCmTZtmciQ98cQTiRrXnT9/ftocAIcddpjJjbR06dJETS0vvviie+yxx7rHHHOM0cfIncQce3JA7bnnnu5WW21V73vA448/brY58sgjjZ64xx571OUIoF/fe++93b59+5q/qacdx66qqjJt1hcvB8BmFwGgBsgOPp+vQWPFcZzSqVOnfpN46+HT7XbWz/bU4tfyg7b5QuvTjs5us802Laqrq4/Sdlvp20V6vLenTJnS0AKPjiqvO+nr3toeN9Zovak+09cmjfzaCID1Z20jAIaFnuuWlR0s6lYs5VNyZb64kqEPwhTH77vFjcfucsT5T8x1pvoc+a/rSo7juPP00bw6Hgp/749ktXXc+FfiOpWu4/q17dd6C4zNLo/dXyqTaobL8PgwcX2BnJGv6M04LVre6rpA3pKdoxJaMbzs+GmJU/hdsSEiAEqr4nL5syskEcm0xXHodtkyeNfcxLta8ETjrWd+/OWXX56oreX+++833mbC+AnvbwhCuwhxI7zfC+Nn9JwcAmrYm/fpwIOrAsnM6ycUX38XU8/feLsvvfRSufvuu02dB1lxWcbGg+3xNH/wwQdmOgFTB1hhwIPRfLzjvHqcdtppdSP+/O3lFmCagcoVs9wNKyLMmDGjnsc7GRsBYPGwEQDrjo0AWD9sBMC6YyMA1p21jQD4o8Fa+oyiM3quxnSiVkxEIaPj6B3oOyzv1xQaiwAgd9O9995r9un1A+hIjOhzDoy6sywgvwnbotc1pNOhy7HsINv/8MMPZtoCKwAwrZKcSmrAJ1r+CtEBREzyGSsJ8EwBUx9Y9YBpEEQlqE0qF1xwgdx1113m8/XFiwDY7BwAqiiO0Jdjat/Vw6cXL6BK6KeqWO6fqONGCakB/4DWn6NvS7QwMZX4jXf0Bzpl0qRJv2rEiiokGPPEZtAGt0227jeu5XR9YFmssc7EwXgvKyt7QP9kCIP1uLx9fxCLxU6eNWsWx2sU6wBYf9bGAXBL/ktd3ZjznRrwV2TE3C8ifucDcdyZ+r673+ffIyKxHk48frfrOHP84oyKu/JX3Wz5jRWDj6/dQ+2qABJ3K+NObLDeF2eG4tLpqsohSxIfG/7RYkR+JCzv6/P8Zdx1uPdG6D7+XPvp74sN4QDA8K8Mb6HWvxL0i2QE6neX2h8YQUA4POFpyeAUIBkgwkKvb6K2PggM1rd99tlnTTg9IWcsG4NDAMObkLD/+7//S7T+FQzyM844w0wxICTsqKOOSnwi5nhMK2DOPkv5eWCcI1CXL19ulrthvj9haBdeeKERMiQAJOEOoXAeTA3Yf//9zSvHXLZsmXEWHHRQrd7CPP/99ttPPvnkExMexz779etnhF6q8yEZ6wCweFgHwLpjHQDrh3UArDvWAbDuWAdA46BnHHHEEcZITQbHAMmKVWYYvSvdOv3paMwBgA706KOPJt7VwkAMuh33NvmdMPox7HFA7L333mbZPgxx7v9kUh0ATMl87bXXzJz+1MEVj4YcAOhoDLTggOD74qhQfcmcz4bAcwBsdkkAVehdpxeJkfzUYibL6mu9ybj6fqi+kJH9bjXKu+mP2kXrrtT3h+kPfSdtPPSC5+sLxn9M2+xTWFjYQQ3zgfp+lh73qe7du3eknYca7pfoC8b/few7KyuLiIHLdNuDVajcon9vdg6WLZn75Z2QG3WeVmvoR327jRr/3Vxxp0Xj8jcJxA+7ruz4olVl8XGOONv6xLeD35/1heO41zpu/NfJOsr15Se8en3loPfFdR7W7T+6snLwaobzNcVDSuK++G0Y/64vzgoCe5FwkM+GZY7ofEvmq534e0uBfisn5GyxJdX4B0a4GfkmS34q5AcgW2t2dsMzU/AKP/XUUzJ06FCTWRZFns4e5wECC0M5Nes+eQMw/t9++20zHy7Z+AeSBHJcNaQTNbVon2SiA8h2yyoDyfP8tZ8z71O3YZ4bDgW24TxTYY4eBj/nizHyyiuvGAcGTgWLxWKxWCyWtQFjGF2FefPJheTFeXl58tFHH9Uz/olAJOExDr21hQGW1OMwyIFuRwQm7zHqgYEVBmlI7kxG/lQHBQ6A1DqSNDM4wuoCo0aNqpesGXjPdqlwfKI4+Z44IA488EDp1GnDmwybnQNg5syZM1RR/TG56MWapB/toaVEb5AXTENln332wbV7nRro01VRv4UR+dGjR1dqm4dUIf5Jy9mqwBbUthYSZp2kL2SXuHnq1Kk/ff7559EpU6ZMU+Meo76ZKsl1cb6MmmrdVbrvhfqj/419jxs3rmL69OkP68efav1puu9fM0VYfnNKcsrUMnFW+HzurWrYbxOX+AA168YMrxwy5oaSE2fT5l45scoV5xcR98drS44svqF8yFc3VJ74rNlBCjdUDv45lpd1giNO2qHvhWUl7znR+MB4WZsf9XhLJS/TuO/8fuf/XH/016FWy2YJifYI1x8/frwZYU8GAYYBTTb/hsDTjcFMeFcyGOMkhcE7XFpamqit9QqT1R/jnykC6ZLBEC7Ws2dPE4aPE6IpEE631VZbifZ39ZYGXBM4P1iC8MMPPzTfhcgFHBd2RNJisVgsFsvG5r333jPh8akDGEceeaSJeiQhs9pwJqqS95TkqZBNhUghItVYtQk9jAEQogEw7nnFQcDqSIysqy1ptmEAiETORHWccsopsuuuu5rpnmzDoA/7YgBpxx13NO2TIZKS80a3Yv8M4mxoNjsHQDpUMd5BXxh9fxUD31QqCxYs2FYvWlstH2KcJ6qZt4ob5iUtoUgkcoiprGWwlmr98T6qfVtLKBQapwo+o7wHajG/gr7vo6WF7vu9uXPnVlOXIKr1b2h9C/3xcEpYfgNuy3m97c25I996RH4y64fw3hHfeX6JXOCTmumu63TxiW8f/SFT80XAv52Y1KbxbAQM/+GLj25w2sGjcn7khpoTZw+X/fSekBm+WLBr4qO+juMeNKzgWRs/txnTvHlz490lNCzZ+0ymWOrw/mIkAw4C5q+RmZ+/gfBTwsQwvL06wCNMOBjb4mQARtjJCMvcsP/+978m+386EFKsFYsnmukFOBjWBMKKdWcJsWMaQDqPdEMQ3sZ3YBkdciIgiD3hZ7FYLBaLxbK+kA/guOOOq9OpPJgOMGTIkNXm2BMu37VrV2N8oy/tvvvu5j2h9ckRkKlgtDP/HmM9FQZ03n33XXnhhRfMQAvTMHEKMOBCPiWmUz7++OP1dCAGZdDnnnzySbN6wVtvvWW2QUfcZ599zJQQ8jOlGvgMLnEODNBw7huDLcEBwFUzGaVVSWY+fh36I7BgIp+PMRVJ6MUeqy9o3SbztN4gJAfcVhXxysmTJ8+nzmPSpEnM5S/Sz7vrq7lmeqye+p6cA6vNWdXPxideV3frWDYJMammN9h+kSxKLCBa0Vbt9SXhipOXh8oyK/WuCLuO7KL9wOjaz3/lxorBI66vGvxT4u0Gwpns+Nzta/92e+udtzBYnb1X7XvL5gpL1CAwmLPGyPybb75plu/DOXDllcw0qoVQLzzShO/j1QWW+sNJwDx+vMIIEcLPGNnXPsiEvLEGP7AGLIKFxDSE5ZMAJ7kUFf2aPoTjkH8AQcOIPNuyX0LnCJW79tprjaPAcy4AApRzYFoB89wIc2Nkn+3wnLM/BG/qlAaEG6FyLEXIereEqlksFovFYrFsKEgwzOBH8hJ8gFOARHtETSaDDkN9annxxRcbnZrJNEqSAHpL8KWC7jRo0CAz5VFtQzNFkmTI6GcY7OmcCyQE5PzRDxkEYhtyE3COODbSbUNOpe+++87ojI2d7/qw2TsA+vTpU6BG+BFaxqpCOyFR7UH8LUZ+7Tru9SnTbdDEW/Nm3Lhx2fo+U436lfqWZH7J0A4NO6tbt25GI9d2hbzqD7fa/O+kuiYtVqn7cvTYoS5dumRStIrfBceFLU0oeu2ceDxer87n+HvpT9+qusViHABOXIL9td2U4dq8VCZF9LOPxHVnr2i+gFigettujKK32iT9Y/sr2j6To69t9Ja6Ju5ErxlW+AhPdr22m7qoQbra9WukWJIgwR9eYAx1wsLIGIsAwXjGWPfQR9y0pY6/gZFz5pJ5I/uMppONFgHBGrA4FzwYlceTzbYY2zgbkgu5AZIhaQznxfx+5ugjfAhBw9OMB/zTTz8175MhmSFJa3JycszfJ598slmHl2SCTFPAQZHOE00OAwQYjou1SArleP0dJdEH2vvLYrFYLOtN1cqwLP6l6VPamko8Vn+6n8WyIcHwZ1opEZyeXrmx2OwVrh49evxJlc//6p//N23atH/X1tbSq1cv5uzfpcbNMTNmzHirtrYW3W4H1Tm/1z9fnD59+hmJpf/mad183U+/2la/ovv6QF8OyszMbDtu3LhlPXv2JBnhbVp3nLZ/zTRK0KdPn156zCmq0P6PfSeq09KvX78MVe5ZQcA4HnSbuL7/PzXKJpsGljXi9/tb6fXCkK+binHyqhsuzo03v3R85qf7jG/2zeJjll98RY2vYubL+Xeb7CFqfDmtqrtkF/nmVdRI42HSXfe7rHPl8umrlk5469cJ2SnkFBT6tzp4+J4LPrnjm1hmnr983pjkaSGya8UxXfrU7Hr3zKxfru1RNfCBV1v/8+ijVlz0D30Eq0a0uOWGNZ3DxkSvX46+ZOo1XOMqFHrdevTt2/ft1FUA/uhgoJMZGRj9TxcGTxvAg5wK8/0x4rVPMZ0+SWCSIWpA+5TEu9Vhn2ybivYnJpEgUwH4HE/ymrzJbEPuAaYRsA0OgdSwu2RwFjB1AG84SQzXRGIVgOv0z/N0/+Zi6DHbaTlC++nU9ZEtWzB6v9hVANYR+gO7CsC6Y1cBWHc2h1UAZry/WH55eo4Mfn63RM36gwh++sJFcua/2otvHWe62VUALI1B5CiJ/4jQZDUlchhsaNDtNstlAFNRBeJbVRx7+Xy+bfSBqpeOW410FMxHVVAOUsWy3poRPXr02FU/+0r/fFSN9AsLCwuz8/LyFuu+Vup7b652Hbqvb7T9bqqkZy9YsKBK31+s7x/Qcpoet97KA/rZdlo/Rvf1L93XRYnqtCSWEhyjCv6hajgYA2z06NFYg9bN2EQ6d+7cVg2c0qVLl9YtWH5z7kvPi+scKI77nr4epXd6tcSjh95YeQpTP+oYdM+E5rFIRvar1/Qy985x98zfxnHdrq/8tfMbvD/hrtmHOIHQq64bv/Tlyzs+eur903LDVf7mI6/pvoDPPQbdNaWLBJqN0Z+NNUUGx+LxY1w3XBX8/pqZ2qm71+Y83zpL/J+4jvOj4zrNbqwYPOja3CdaZkuzn6LlE3oOl+FNn3i9gdFnITcSiWTPnTt3WaKqQbp37963X79+Y6wDwAKEshH2RmIdvScStY2TcACcr8rj/xJVOCl+1P7yFO0v6z2fli0b6wBYd6wDYP2wDoB157dyAJQvqZZJr8yX3ke0l/wujFs0zLgX5sqEl+bJKa9tuJmW4aq43HfcfLn01U6SkbVuAdTWAWBpDAaDMNAZdEkdCNpQeA6AzXoKgBojTPrYRctX+jAtNpX1MZm5fD7fahLS7/e31g6Mef/zeJ9YQ56pAi0JSaXOQw2kkL4w1WCFGv/eUO0sLa4KYZIP1sM7nrafbirWgLZzg8FgJQkME0kMmXLAcJ8tTSj6G7p6zXGYmPfDZIRKdIc5/9/pJ8f5xP2bI85H2b5ccjvU397f8txAKPcu730wEDjT5w/eNniECUeO+4KZ5+r+33Ac39bHPrigRY2b96Qbynpj8H0Ldx9076KvT/n3qvzBDy3NFn+zPXWDKm13qUrGJ/3+wFMBf9YX7h4PnjjovkVPZFQUFuk5/McXl0kx8f2Zfd9efs5yV9wVkt2/3wgZoZubTHD1z28TFH0W6l2/xgrXWl8tFjO9gBF/5rcxzWAtcb3+jkIfaO+tNdOvX79cHMwqk07Va39Z7969L9G/D9KSVhPXNntgZKcWbU+Go3QDAI7uv5u2OUfL5VoO23bbbRvUtHGc674O1naX6XbnqUzuodWb/dRCi8XyG6ASwEXTaIBJry6Qj/42Tqa/v+YVbqpXhiUWjuv+NpxYiYZVY9Pd8WqxbAyIuCTPwcYy/pPZrAW1Gi7nq95Id8HwwWpPpH5Ggr6Yvu6tr/WUHa3zvG9EARi07lN9yQyFQvXW5dL6NqqcttU/vcSBHBvjHmfAapn+Y7HYnvqCsfRZbY1lU5KRm9FDf2yU1m/1V88OxAOv3VA++NS/lh+dLhfEftpmn6GPuMFhw1yfyorD9b3fWbBo10H3zCvQX3tn/R1J0bl/MOb7wXHdsL4fK66J/oiHaypHudH49/r3Da7jXq73yt3lTrt/1O7a8Wn7v6rhf8zMu1qEbqgY8uANlUPuHF5xwq8j7a7zgd/nnD41R0bdkjdqw8WqWSwbGZIXkiRQDXiTEdey0XGi0ei/tK/5Rct/9P212t8M9/l87+v7MWqI71PbrA5fQqZ9mVq0/ZsDBw5cbehTf0ci28brdndo+YuW16urqz/v27fvak70fv36tcvNzf1M2zO97lItt6tcHN+rV6+r9G/rBLBYLGvFoqk18vX/mBGbnhVTS6X9gAJZMat6jXPxKxMOgA0ZSxsL6+5USYzWWAeAZfNnsxXSzNnXl9NV+VhcVVWFkrMaM2bMWKAKzOfaZh9VYBiZMPTp06dQ6wfpn7O22267b2trDc9oWzL7D9W/vWvjqFJzsr7m62dP66t58qdMmTJDX8Zq3b6qNPWlDlQpKlCF7CT9c0o4HJ5aW2vZVNyWM/KAmBt+U434h33in+KKu/TqquN/XaNNwdDH8j70/mkhNdAH6C+6fGX1kj+Pz1vUy3HN735X3Oec7PhD/XQ/44MSmKR1XV1XxvZbVXhqmdN2qBuP7qEG/3Vq3PcK+uInxB1n0OysxSNHXdb+2vcu8dVE/dkHOj73Tt1+B3Hd+dWBdgeYg6fgF98nevyjXXGmSVyevDl3xPPDZJhVni2/e/bff3/Zd999V1t+x7LxUNn0ib7gvO6jpZ/Kmr5ad77KoUItLzcQCfCqttsmuWjd3qNHj6437ah79+5keLwbmalttk20O07f94nFYs/o38mzXv2RSOR5PSZtTorH49tom37a9j0tN/fu3TvVGWGxWCyNUrwoKoumpORDSrK1i6aVSYsBHWXMj1mycn7jsyZJAhiLxLXPTFRsAKJEFOj+bASAZUtgszU01Lhmval8VTZGMCe/tnZ1VIm5Wl8yVDl5Rw31k7Ucr38zWbW1Ki1XjRw5snZNLmX69OmMjryq5Sxt989evXodquV6PcYtWr6vqakZaRrWQsI+RkiYRvAm+1bl6wRVilCA2mq5Ye7cufUSwVk2PjEnfqxKjAeiZROfdiXOagxjWK+/9tNaJrZY8tAJ9y4+Ltef38l1nMUizr1O3B3s9/s+VIP97WA0/rq4zn6uxA7Qzv6nIilQieQucBzfK8OHO3EM/FFXdK4atfKRLzN8wf4v/KXDlJcvbTdu9Pk7RhKHkNcuzi+KS/wbFV4LYq7vCr1d7hv0wOLVckuEK8Z9HKtw+7etWHk9Uwf0uAe2l/Z2IXWLxZKKqzLq6WnTpn2srwv1dcWUKVMW69+Pq7wZqXII5/NOibbJFGu7CclFtyHJbL1+Ube9Xl9qAoHAJeTT0VKm7d7Reoz/vVTG1S1rq38P1OPtrccdpW1enTFjRumsWbOIbCLnTbXKVvZlHZkWi6XJVBbHJFJd37j+5t6pMu75uRKpjEnZ4iqpcXJU+faZ+fiNUVWcmAKwFh6AONZAmubEGVeXxWunAOjf1gFg2RLYXAU0oY2Myi9XJeSx2qr0qBLzk7YdrAV3IVMFnkZR0vInVVpeMY1+xVXlh5SLKDyno9zoKysJvBOLxY5JNehV8flB2xypf+KyfET3+ZS+ttG6P6MU0cayaTi6cmibW3JHPueIbzdf3Pf1cBkej5ZP/CaWl3l8oonhlH/PbaES4VRHnPOcWHxv/funkZcVPiVB/+FqgP+zRVa7q6Lff13sODJFBcFQ7eY/2WWlE9G/R7mxcP1Ik+HD489d0qrBlQF8/uC4uCMXvHJ524/1eO/6orHa7C6u65xw38Lrjv/nkm6c53AZEj5fzo/cUD7oH47jLlqaU7DmVOoWi8VSC9qo1w+lDJ/V4SfhrL6mm/fP0pBEuO2nZcbkyZOJbvNQceY+z6uWIaZG0XaH6gvOb2RknTbcvn37pVo3RsuOHTt2JHeOxWL5gxOLuLXGdSNgrC+ZVL6aA6B4cUzGjVosDw94T6JVMQkzHBOJNmqEE6YfLous9RSAt+9cIbN+Wn08ccGEannzH8slygLSuj/rANg0qOwxCSd//vln+eSTT0Rlk1nVqCmQTG/mzJlmu6+//lqWL1/e4EpK1JeXl8uKFStM4biNQRK9xYsXy7fffisff/yxjB07VoqLi81qTQ3BSkwLFiww58I248aNk1WrVjV4TpuCzdUBEJ82bdrxWtpqmZKoaxBGMZo1a0ZI47b6dju94P10OzJQr/YrT5o0qVzbn+P3+3tpGRCJRPro++MSoxurwbJVhYWF23n71hunt9Y9qX/bHmITkuW2aqWXHGO/f1ZVfCJ1xrhefHS9BdLD4cDxqpy+qX+2VCFxk891zdKRIy9qWz7y0nb3Pnq+Exk5ckgsLs6/tV1OdXV4LKP+hPaPuqJzvakEa4J9vnxp4VuqLjOxYJLr821P/dBHRwcc8f3J73frRtTqcJ2vHZ+7c+KdxWKxrIYa11lq0Gd36dKlec+ePYmGO1llz+hAIPBDbYt6MHr/oSpOn/fq1Wuk/n0cy88mPjPodszxD+o+JuhrquxaqPWV2h8m58YxfZTWjzfvEnz++ec42ul/m2VlZa2WINdisfzx+OKpVTJvXOMBsSXzK2Xiq4tXG9kvLsuWOeMiUl0akYy8oNRUuOLWhCWSNA//s8eLpao0LpURSszsq0bbx9cyAqBsRVTKi1Y34qrK42b/zP03OQCsA2Cjg2H82GOPCasisNLQcccdJ9ttt50ceuihxgBvjAceeEC233576d27txxzzDFywAEHMMVNLr/8cqmqqu/gef311+Xggw82+1a5arbBGZAO7qVPP/3UTH/s1q2b2W7IkCHm/Nj/4MGDGXROtK6F7/Huu+/K3nvvTUJ5Oeyww8w2u+yyi8mddPrpp8vcuXMTrTctf5gQvdGjR0f0h5mjxvwsNdAbGiWpY8qUKUVaps2ePZsw8kZB6VmbfVs2PCEn1IkXfT4XXCFDGpQ0jvhPdXzOU9ruT/rmjeY57espsB4VTpuvXHEuzO7eucER/rXBEZnkus52/L2yvE0bfd9NO5PVHABq/H/vxp3VHQOW3z14eFnLf20UDohEIsZTPX78eFm0aFGD21NfVFRkBAxtly5dY9dktmG5q4kTJxrvOV7qNYHAYnmxCRMm0A8aD7zl90V2dvZXatBPzcjImJxwaL4XDAYPmTRpUqpmhEFOHVp1RO+HfbX9qGg0+mKyE0Drm+sL0QGrJUrV+xMnKvtoZSpqac8/eszVHOO6L3Nj6nEKTYXFYvlDUzQ3IhUrGw8BYLQ+7volUlVf/lWVxiSQmykH37G9dN2njdTo547KzOREfFM+r5Tlc8Ly+MeL5c1pK+X5Y76UZRNLTQ4A0/M1kUo18qvKVt+gpiIu1eVMAWBVAe1UU5IAJjsjLBuG//3vf3LxxRcbY5vRcnSRMWPGyCmnnMJ0tUSr9DAiT36ib775xuhL6D4nnniiPPjgg3LXXSz69SvsF73twAMPlJ122klUNjaog7322mty5JFHmigBzo9t2TevrIQ0bdo0eeYZAsh/5YknnjDOCxwPo0aNqtuGMnz4cLMs5MiRybPLNx1pwwEtmw7CMktLS3/x+/376I1RlKi2rAVdunRpd9rKYadlxnOP1bdLb6gYckLtJ7UMuXfhIY4vMCMcjJf5w/Lz7KyFXWvn67PU36ZZeszM/4/Lc8u3a7d3y7GLj/GJc732MstHXVZ4SPI53Jzz6jYqXl68sWLQ1pvq3Hr37p0XDoezm+Ls6tGjR7++ffuOfeONN+ziyQoZ8BEEX375penYWcIFIZCfn59o0TB4mf/2t7/JCy+8YIxshA6CbY899pBHH33UeJQ9li1bZrzYM2bMqAszY/1qvOGsod66dWtTl8zLL78sN954o3EueGFmbMOa/XjCjzrqKIw0Uw8IPr7LrbfeakLVkrfZfffd5aqrrpKDDjqo3jbrwh133IFQHDp9+vS66Vs9e/acoPs9Ra8dK7dY1kCvXr0exGjXa1agb1mJhh/lcr1+T/C5h7brmpeXt0DvU3PT9OnTp4X+ri/onwfp69V6P92ZaLe/vnyodfdoHVn869BnniVzcTQs1f2z9C7tSYzaV9tnpjq99be8Vtv+Xc/vCP2N30lUp0X3c2xWVtarrQjgUni9++67zd+WxqG/wGHYoUOHRI1lbcCByv2muleixtJUCMPWZ1xyc3MTNY3zzvCodN/LJ733TxhuqtkUTaiQFn2zxReolSdFEyvkzWvDktkhT056+Ff14uULyqXNNpmy5wVap/f8S/+nBlrxKtn5opbSfc/a/Y3Qun6H+eTJsgrZcWBAwsfXipGslkE5/v3tJZC55rFODPvXrorKVrs6ssOg+vfElI/iMvGduOx4sl8++WdUDrwyIJ0G1J53+TKRL/4Vk8OH19+mssIvGRlxCQRdox9gCAIDBXrvjdO+0QwIJXC0b35JDcHBjHj/0SF8v1OnTmZknRF6lhpeG4gQYBvuUQ8M8B133NE87z/99JP+NrX+b0+fov7//u//jA7EAEizZvXz6aqdZqIDqP/uu+/MUn2pcN6TJk0yjgSYN2+eiSzo3LmzmS6QnZ1t6pNB90OvU1vQDAZxnjxXqU4O+nueu1AoZMr6wPUZMGCAdQD81lgHwLpza/bLhXF/fODL+ff8cmTJBTeG4jmf31Bxwgte0j+y/GdUh1pmhDJG6Y2+ynXjK0R8FWp0X2B2sAk5+e6FraJ+33s14cB+GaHIPY7rzHQd9/ic4pp9nh7eNSliwXVuzh05RuJy9o2VQ0YnKjcq1gGw7mAsE26mhoysXLnSGM50+s2bM6DaOAiZPffc04SRYdy3bNnSeKzxJKvRZrze1AGK/iWXXGK82ltttZUxyplH9tBDDxkB89VXX9Upsgg0jPX77rvPGO5nnnkmhp8x6PGMv/jii/Ljjz8axwBC1tsG4ff444/LfvvtJ6eeeqoJT0NQ/PLLL8ZJQZgaUQHrm/XfOgA2LHrvYT2/rWVH/R331N81eWWb1dBr3U1fWMFmnmfQax+wuyoYJMH9t9ZdTJ0Hq+bovTNJP9efbLoJ/ddjfqcvu1RXVxfo/V4vrEQ/u01frtOyl+6rbpnddGh/ss9uu+322S233GLecw+3a9fO/G1pHJ5n+pAuXVZbodHSBIiMatu2relLLWsHRgvGVaqR5MGIuE/FkT9h3D9yxmLZ7vAc2fWk2vbhiqg8d/iXMujF3SSvMNOE1c/9coW8cM0qCbXMlsve7KD7N03lgaNmS/tt82TQba3M0n/3Hr1QWjarkG1O7CADj82V968YI+PGt5Tu+wTluXYlMqBtSPxnjJGMnIBk5gfl3O8PkHjUlVCzQD2D0OPF47+Wwx8cIFmtMuWJs5dIt10y5eC/1Dfuvn2hVH55o0J2PTlP3r+3WI4b1lL67FtrzC2YUCNv3r5SdjgqR1p0CEjvvWrrRz7rSMs2rux/iJgRZi/6Dhl85ZVXfqp9I05XD+sASIIR8ZNPPlneeecdEwGAUYxBnJWVtcbR/4ZggINRfubuo1ulM6IbcwA89dRTcvbZZxtdiGiCpoCuc+2115rlkjn2mmAQCcOc7Yh+SOazzz4zAzBvv/220RnXB88BsG5X0mL5PeCL7qqm/hPHrLr4zgw385hYPDwtOeN/M8k7WI3/T7WmlytuxHH8U5xVRZckPt6kRDu3LxZHFoRCsWPElSO0Exul5xUsax1qO/ihpUkar9Y68oz4nMMTFZbfMQiMOXPmGAP8kENU0q8FKJ9EEDDP7aSTTjKd+7Bhw4wDACFFuJlH+/btjVDkeEcccYQ5FkLiT3/6kwkhQ5n1QEDde++9cu655xonAa84GpiDhlD54osv5KWXXpLMzMzEFmIMf87juuuuk/fee0/OOussE4mAM4BoATzefO55zfF0U9LBCAeeajzWlo2PKpKE7Q/TwpK19ZKepiMYDC7QFzIp1c3RV+Vomf5erGxT6xFKQuvQhEI4DGprTJ1JFKj30GrtFfbravtZtW8bRvvBGEodRiyFOZgYZLbYYsvmW75/oVymf1EtAX/t+4riuESqnLrPfa5PypfUSPH0Cvn50dny7aNLZOHocu0QHIlUx+vaUWIxn1SV1Na5Mb8Egj7ptFNzqWSufsyRqW8sMcn5Jny8TKJq05WsDEsoNyjBbD1OwCd+xy9P7fuZLB5bLf7E+XjFiftkyS+rpHpFRI0hv8SiIkx4Sm5TvEDPXUUdSQyrExNC43pO3ufhckei1a6ULnVl2pc1po7jVFf75Jcf9HuW6XdY6ZeMlc1MH4fc176xdtjZkhYiJpAL1dXVcvjhh0v//v3NnH50GQZZ1gV0JKYQEAXg6TFrA8kEcQrstttuiZrGwUGLrsUgDlGXTYEcAeyfqE4vMsEDnY77B71sQ2EdAJbNlljc6akmRp5PnN0d18mSjCwzf5V1/ofcu/BYtT8GqbHd2XXkp/7FhceNvLTd30cO37rx7CEbiZFDnJjKvL+r5nyfIzL5pUvaztTz+9IXkTfcSJykkXX44+44bdMv8dbyO4YwsHRhXU0BIeSFPieDoGOkgnlmjUEbbzSevwHPLqOpRBDceeedaQUdo6zMSfOmDRB2xlw0ogGIHPAiCZKhjmQ6XmQDjgoEVWp+AIQec/Tw2ls2Hfr7E0WEx6UpsZLE7WaoEV/344VCIYz7VVq2S00QqIoIQ1JZ2p5Rf4/P+Ufr6mlDqqBkah3tF+g90/gNbLFYtkgqV8XkgxsnS9mSKpMwjzn0FI9weVQqV9TIiqllMvnVhTL+kxpZOisijipFjNYvnVBqlv2DuBrmlatqt2XufTDLkeads9SgL5WiaeVSXV7bLtI8yPJgUroqLB13aym9j2ovvqAjpQurZNWisLzzQIl8/+B0mfb2It1PXOZ8vqxuqcCa0qhZqSCmxw4n5SDA6H/24iWyYl7EnBfLFDJlITkHQLnWhatdiVTFZcm0mtoEgfp/WNsglv95f7lMfnuJTBi5bobre2+48sh9W2b53xN6vdNkTcPIZ9Qfgx+nMHP3GZR45ZVXjEOgoSR9DYEj4ZxzzjHOmZtvvrlOX1obiApA10ud9jJ9+nST5M8rDAahB1FYeQCdKXUKA/P/k7dhgAU4v0svvdREArAfj1mzZpl2RGYyzXRDYR0Als0Xx+npSPyK8dkfH1PpK71ISpovoXpS62XZcXH+o53wiY44f3HE/R+Z/M02G4nBSy/MPX7qeSMHzbssK1G1GqP+0u7HmrxA1wxfhhmli4n7tL60VWmxyz7D3Lo4xHA0Pl3l2LY35454aFjrEU2bZGfZYsD7DYT2N4QaWWa6ALkCiBzw5gEjOPF0M9rflDwEMG3aNCOo2KapczrJYktiQTLiJkM0BOFuhKiti5C1NIofAzvxdzIBVTbO1Vfk+U+mRiksLEznmXIikchp+tuwFG7dj5dIHsjKOB3C4fC+plJhipq2u1D/xMFA7gCDKiof6EuNfvYn2tTWmuiC7bWuv96fH+g+I4lqi8XyBwIjurzcZwxsRu8xiJMdACtmVmuVGufzK6V0UaWUF8WleF6NmTaglpO8f9N04wTAmFZRJ1Vq5DNHnyUCM7J8kl8YkpWzK2XG+4ulRfc8s894s5D4Kwi3j0pB91w59J4dxPE5snxyqeR1zpVV+TFZ+NNKmfvVcildUCnvXPKzlC2uMoY9KwYw+o8TIHkVgnBlXCJ6DstnR8z0g4pVMclt4a+3CkDpsmjtPrTtqsVRsz2fRmOOHHtepUw55Bn5dE57WZSbLlhqzWw7wDHTCLbEssc+KkvSuKwZ/aaQ44joRAYfyJf073//20xDfPbZZxMt1wyDIkRKMhr/n//8p15upbVB5Vrir/o8//zzJirTK0RZMt2gMRjhT97myiuvNDodEHVJlAhODw+mJfA50zk3JNYBYNls0Zu3pxMPfP9T1kfLns694eXhsp+ZS6+dcTc1/Pn7uzJf6TMjL22PYrtRCZdWMmlsv1h5efNTp12cfmKcOO4b57Yue+6SViaQ7NXLO/zs1FT11nOd1bbZgv5H37FcJZnrSI1/kXY1HbT+vFB1IHnprd8tNfEaeW3l+/Lqyve2yDKhsv7SLhsLhBuj8SS/wbBPBWFI1AHhcXvttZfss88+JrOsNy+OEXlC8FmiJhXyCODF9ornRSfBIN7qVMFIHc6E5G3wpAMhbTvssIMRyMmhaghD3jNVwbJh6dOnT/NQKDSjV69ed2s5TcsxPXv2PF/LB6qcnKJNvlfDfERtayEK5O/62bs9evS4RF+P69279yn6+rS2/acqE4v19W+Jpgb93W7XumV6Lz2t7c5ifn5paenDWodD4KHp06cvqm1pRjBYt4h0yjtqm//queyv+z+VqU2672V67wzXz37Vki0Wyx8GMvWXbtNXZn5fJu9ePQ6PtVSXYsTXdgljPlUDKb+5jPk8LuVLqiUccWTl/LAEMnyqJcVkQU2+VMUCUl0Wk1m71cjybjHjQJgTrpbifjEJ5fikdElYvr1vquz6lz5mnxHHJ0EVTxEVhXmFWeLzO+IP+mTxz8WStW0zGb9rpczT/S4tzpDqkoiJQFg6q0RiEjfvMeL10LUGvJ4mUQzLF2i9nnPxIhwAWlcck9yWtQ4AHBJzf6nW846Y9uFKVzJzfVKymCzyeh5hlaGBiISzS2R5SVyKKtYtcVv7jqro9nW2yNK1h6O6S+KLJkF0IjoNeQA83QbQdxjY+PxzE4C2RtBX0EWIHPjXv/4lgwYNSnyy9hCJQC6H1OiDq6++2uR/Qo9CL/IMec6bCE3W+scJkcztt99utkGnQlfztgEGYf785z+buf5MBeV4OAzIIZBOr1sf0lx6i+X3z/3yDr1pO3+wenZtza/44u5e+kA9OSt74UHvXdJrjcsyDnOH+X5YcfIJP60cnH/v4jO3OnH6Bau5age7g/3HTD13+zNnn5l5zC9n1svwdsS4C1q0cP1IoQLxuVdUuVWP136yZkZe050w3M9cf+CwUEb080H3lLToT3CAI/O0T6iIxmOsbPC7R40EyfPnbLEl5Fv7OWNrC0n5CM3H+8sc/XSh+IzS4xkm8SBt33jjDTNv3zPCeUWYpG5LHXPfyEbrFW+5GrzV6bYhaZGXwdYrXnQC4OkmCsFbwxZBhWcex4VN5LbhycnJqdLfiSSJQ/T1YX19SZ+7O7XQX92uv2PqMoAkVuyiZZiWF3Qbki4eqK+j1EDfh6Vra5vVMmvWLIz/Q/XzGdr+Pv37XX3l/a2BQABnwa9ailJYWDhcP2PfOAje0r//pa/z9T46Su/l+aaRxWL5w4EDIB4MyqzPVsiCH1XFqamRlXOqzag7hnbxwqj4m2VLlZsrMVfljj8g0bhfgtk+cdTSHnNAWEpbiyyqCsuiXhEpaRE1DoApZVWytGvERAHkts+RTru1klb9a9WxWMCVYI1PYiG/5HWoDcQM5gRkzhfLJNA1R6ojcVnq5MuyskypKQmbUf+X49/Iir1KExEAun2mY4z7knkV8uyZk+Wh/1VIhe4PMrIck8vAcwCMeadMXrxmqUz9slLlZ22EQ8vOQVmp34334eq46FlLXP/bKvSjKnMZBDdYmgCDCypXVkvUh45CYdrimsDovuKKK+S5554zI//nnXde4pN1A72GlQCSQ/OBXEqE+VMI4ffAAYDDgqWbvRB/DwZwvG2SHRweTHcAdDRyD7BiyWWXXWbqNiTWAWDZ7LhHXsoqyS1703Xc7OqS8tUMfNfn7qWd7te1S/2tmSnTF15ZEvM9+nVF9sMd3dgvkVgE5dowaNqfWh8/9ey93ekFvf2uvFoWDp7kywqOHTR96G6Dpp3f75jpF3TKzIw8e2BO+OUWPu3dHTlT/9n12BnnDhw8c2jnxG4aJe66L+pZX61le9ep6D9YBpOMa5ru617HcQ8alj9qw7r9NgIZToYckL+nHJi/1xZZemZ2TXzTjcOSJUtMmBsG/Pvvv2+8zeno1auXnHbaaTJ06FAZMWKE8T4zCk+GWMB7zHwz9pcMwhRjneVmGKVPFjpEFPA+dRuEE6sFsI23hFEyrIfL8fBOA8vcMFeNpIHphJpl/Rg9enTl9OnTj1BDn6igPqps9NLfta8qINtPmzbtb3rt6yVk0LrH1dDfQdv31dJL/+6tbfvrPk5WA90k8UtlypQpE5o1a7a//n599V7sXVNTs7W2H5biWDB8/vnnUf3sNt331rRlm7y8vL11H5tk9RKLxfL7pKbalbgaanN/KtG/HbXGaqR4XpWMfW6uLJ9UIsULI5LbWQ13nM7NW6jOpsb+HlmSUeCX6vyolLdW4zlDZJ4acZnFIpW5tevwLyoPy/zKmCxc7Ej+Vnly/NO7iuvUypqY2l7BiF+cvIB03KnAhPRn5Phl6bhVEuqZI2G1yqtVNhYvi0n1qoj4gj6Zv2iFVPatNg6AJeNLJSPbJ4uzg1I0u1KWzY7Iypij5+FTeeZIZjO/lCyLSov2QZNDYNaPVbLjsXkSallkvgZTAHAA8N1wAKycVy3zfl7KVE8pzg6blQ+envO1LAqvNOdraRiMbdWBjU6RDFMMiXLcZptfA2MZlWcKY7JTAD3qr3/9q/z3v/81+pFnUK8Pxx57rNHLbrrpptV0pYYggoEkgJyLtwpEUyAfEwM8nP9dd91lkgNujLxKVkuzbHZU5PoOc1xfV0ecIjVf6ibbDH5kZf6gBxbvrP3tbm7M3+TlxBxX9s9wpMDvunu2CTAX3xl45JShrY6cMLRzPB74QKXTAzE3/kLAkU7bZ0SOz3akNB5zL9e6d3zx6A+6/cC2ATevwBcbp+fUSnuuNr6Y83Y06n529OSzayeoNYKvY+Ev2tf9pDLjM5/Pv9eJDy7aYcaft30iVh66R+vfDcTc/ySaWrZA8BAzZ56QMBK9dO3aNGcDRvbRRx9tvM4Y94CAIkQOLzVCMBmWDyTMP3XdcNa2xdP+9ddf19sGTzvnwjaFhYWJ2l8pKCiQo446yiwriLedVQIIUfPWwLVsFFwMfTW8F6pRPm/q1KmLxo0bl345BoU1+lneU7eZp38vGD9+PFpIvZH8VEaPHh1RI34xo/hz584lMWCjcD60ZRu2TVRbLJYtFAzc9+5eJSVLVp/rXBaOyXKJq9rkSE2NGtDNWkl+TrWZX5/ZJle+eLJYqsriEhG18ImjL2iplrsrS7ZzJKdrUFZ1jggZm8oiMSmqikhBkSMV2XEpXR6VhaU1UhmIyNLljhlhD2b7TV4A5pHHVXMLVOoutS6zba7cOTyuRn/tBPNg1yyJqpEeyQlJWBt+9m2mbHPKVtKsX7ZUt49ITVnEJBWMVYVlbruQzJ8fFjczJDFV+nwh1erUUspUxQ+/dvPCQG2Og6KY9NzLL3ve/YTkF/pNvgDjAFgcNc6HcGVMipeWSly/48qsKqmuqpS3lv4sT7nf27lRa4CBDpbaY0UkQuHRL0icd+GFF5oEx4TIe7AUMtGJng4EN954o6lHr2KA48033zTRkhRWOUrWc0i27H2mstJERLL8IO+TR/s5LjmXyLNEAmTm5bPkM1EBvLJKE4MlDLZ4oI/df//9Jqkf0zppw7RKtsGZge7E1IHkbTz+8pe/mPxM6GU4MJKjCzYU1gFg2ezQR2Vo3JGzo1nuXsNlyK8jU1XVxzoxIbFV0atXFi6rrVwzPnH7ZTmuu0t2dEy2Lx7UTv6NDHEfzQjGP9GDPbFPs9gpIYl3axeIlRyYGznqrOaV5SpmjmoXiE/qm1WzY8+s+EHNnLjbPeROcsUt16f5Pdd1xwYkvvSEZpH9h/40NE2ak19hhYCC7EWHi9+51XXjO8ejvpMrOzbbe7gcXRmLR/+lwqLPMBWnN+eNOnyYjNj4seiWjQLz0ZifnwyeZIQUr2+99ZYxxtcGhBECi2kDwIg80QHUM2qPF31NINgIj1OD0pxDU7YBhNYFF1xgzp1jvf766yZJzbquimCxWCyW3z/Y7UXzYrJyTpV8ftvERG0tPy4sk4kdanPFxPPzJZDll/zm+AVdyeq3lUxNxAeVxjNFysvU0M6SFp2CEsl2pWWvkFS3dCS7yCdLi8OyojIirUp9EstRWTerRooroxKI+KQ8EJGY7pJ5+WTfb94+KPGAK5lxn4SjapxXuLJ0sciMWHtZenAXmbKkykQZRNSIj6thP3VpMyno10JCW+lxO8akpiwqqxbWSMmSCpWnrixZGpZwK9XmdJtQdtzkLojXhCWvdUBCOY4x9itLYtK6myMZuWEJ5cXNtID8tgGpWBmTijKXbKt6vmWS6WTInIMny4J9vpacQIY4zULiZG54Y25Lg5F7jGYSDqNTsDoSo/8Y0clTDBkIIeox2Yj+4YcfjC5EkuLTTz/dRE16BSdCsh6GY8Frg8HPwAc6FO9ZMSAZkhKS5JgBEXQfRuYZCOnZs6fJNcASfUw5SF59iVWRcCiwhODZZ59tBmLYpk+fPiaCk0jKp59+ejUnAAMpRDp4220MrAPAsllxe/5zLbRb7pfbPP7T8OVD6rJx9DhyWL6aLYNVyIxWC+adRPVqHDfpvMJB08/pMXjC0M6DZv2590mTz26fF3Bb+xz8CrKbvoQGZ1Y8pObNDxL1H/ZK78ce2j2j5rpjmtW83DsUe3tGOCC5jvRpGXAXn9Kset/jsqIvH59Z1Vm3l8JAjJniX3UKuq+44ruldyj+Tc+M2PNVzWKPDh4xuHYiWQM8WjtdgXwGWznibqvfpdaiq5q6ROVmpjQb0c1x3YczcqK1GW8svwsIPyMbPoWRfBLn4e3lPeHwHoSnEeJPNlrP+0xyGEbwacsar4zCe/uiJIeZYVzjkWa+PR5rksMwVYB5+CwlePzxvy7/TkZZBCdzxm677TaTW4DwM46H15k5ZRj5yQIHQbf11lsbAx6PNZ5wtqHwPdgGUoUUAgrBzLGYC0fIm8VisVi2XDC8o2pDrZheIRNG1E/3UR6OSSRTTQtVYuI5OeJUVUqkIia+UFCqIhkSdMISCMSktHVLietnbbbyS8ueQYlmuBLsGpBwC5/kFvlkRVlYitTgz3f90i4/KKN/LpPq4ri0jGXLSl+NiShgHv7U+VWS1d5vpgBk+30SUFVumRrhOVlxqcltIQt3y5afysslq8QnJe1XSWW7WuMsVBCSqliNVLcOS2VxWMqWRiSzXUhclXHTnBKZ/OevJO5zJdBqiX7fuERKqkTyQrK4xpHlcyJmNYBAJhn/XcnI04uh55/d3C/F86vlrasmiFMTkeJwheRMD0ksKyLhlkskLysgXbJbS/edz2wgUbTFgymIjNwzDfHDDz80+YfGjRsnBxxwQKJFLRjrJE9OXmuf0Xnq0hX2wxx8Dwzt8ePHp22bbrWBPffc04zKsw0OBhwCOA4YrX/55ZelX7/VV/BmSsP3338vY8eOXW0bzjVdcj8GdtAvDznkkLTLRW8IrAPAslkRiYX2URPk2zFXH5o9+N5FD7B8Xnb7gaE2fQ57XXvunQMx93hxY7clmq+Oz709FnOeiAbcd+KR2FM1ju/LFj63TA0i7dallcqscM9saftKn0f/8Ur/R6a77jCfWksH9QzEW/cJxqoWRH1hn+P+cFhOeHqWz33L53OfVHnxgjju9A6BePz/CireOD2v4sqb8it/2S2zZnTQkeyjc2vO6L5T7jfHTD5/q8RZpMUpKlroiNNS/xroOD6zwPtwGR7XfU/0x3wDVKK2jTnBY0xjy++Cn3/+WQYMGGCS1uD5raioMNn5eY9X2QODe+rUqSZEzBthJ7ELwo3wNhwDbJNcWMffgwz+ZLDddtttjYDBWMdzjNH92muv1RMQjOjjHMCD/Y9//MMk8uvbt68pbE823PPPP19OOumkxBZivMyExrHG7rXXXlt3HArb46EmoQ6hb8ngeWfOP9+BBIV4ty0Wi8Wy5UK2/Ei1SNmyGjN/PpmliyslpsawX2WCm50j0ZJKiVZF1UgOSrvemdJrl6C06eo3o/FzDgrJQZe0kk771Bpk1c1ciRT4JXtpXIprYrKiKiLNfDgAMmTByhqVU35pVZkns2PlZiWAqV9UyMi5K6RqV9dEAGRn+CQQ9cnEqTG1x2PiBjOkJk/PVQ15nAolhauktJOevCptQd1nRNtEcqMysyhfSpeGpXmvXNURHVlaFZOalpUSz4xJp4sekWWH/yDFVX6ZXNNcXpgosmRR1IT7u8IUCFeW9p4vC44eIznN/caRMPvbVeIL10ipWym5n2RJ1yf7SE2LlZKp59dqaUuJ9ayuMl/Y0iiMxqODsDQeBn66NfDRXZgCgC7kQURkcvLi5MIUyOSBDLZL147iRVamwvboOoz4MzcfJ8KajHQiFTD0cSCwDUmZiQRoCHI1EcmJ3sW2GwPrALBsVjjinqj97RsVNeWtXcc5r1X+4u2bFXTP8PmCLR2fXNOrrP3KUVd0Ttu5Hjft3I763B6se9k66Ljz/tqi4p/a1y9q5iPQS34xjVz3u5grPczfyrgVM3pq+0pX3K2a+d3eK6POQnF8/+kUiO2vIufVAQUvPKq9wWd6Tu9p8/aZ4hypr75IIHZam4C0mhP2z+6SEXuzgz+2dcCJ/eqiTMPI4VuHXcf9Wb9kSz2PpJ7HmaD/HOyKs1S//z7DZJh9bn8nDBw40HiCKYTQM/qP55j3L7xQt2y6MZQZRSd8DaEGzK+nPSFo3j6SyzXXXGPaAV5uRu9JCsN6uCwjgxd6zJgxqxnlgBOAzLcsM8N5MCeO5QWZT0cUAeF1zI1LhqV38EYjdPB8X3/99XLLLbcY7zvbkIwmnQD2Qv6ZRpAaIWCxWCyWzRPmuT998WITAv/2xaOlaHqZqfciAMqX1pj588nM/HmluL6oBFfqa5YaZWrrVq1kiT9HOm+bKTsNai5dds6SiBrXxdsEpcN2WZLb3U8uJimOR6U6zy85U4tkVTQqZTUxyasJS0FOUPL6BVSuBSS4KE/mq2F96r/ayQF/LpBonitLMiMSD6osytT9hP0ya25cpErrfHGJBVVz0n23XBmQUHmGRPW4KqhEQrVqVEYkT1YV1Eh5cVyyO2aZ3AUVPtXuMsIiWZXiC0Sk6OCpsrB3rvjzFojqaPq5T3JbBSTu4gCIy8KcYinvtUwy83wSz86Ubc/tLfkt/VLur5bMBRnS5osOEs+qkpU/1cjyt0NS3UFVOYslDehmODvQ+Vj6Dx1zY2ENCctmwTB5MvPm3JHHq4W+f7RCXneCgQI1ksOOz7mnRb/9erqOs2DkJYX/HT6c9DH1OXTaxaHjp5z7lH7ypfbV9zo+uaNvZuy1oM998sCs8D+7Z8RGq0T4Tvcdd1352Oe4tQuiq9wIu/EhKj3e1s/n6fudV7nOx5XjF7yphvjtEvN/pnLElZa5g4IB/326bSt9v7PKylu0d8cq69M5GL3BcZ37C4PuKj2xvcx+lcETLsxlOsJx088bkKgy+Fzfp67rznYct2DYMOOY0PNwvtX9DVK585werbPk9uo1LP/V5o/II43mFrBsfAglI2ENc/dTCx5kDwxjvL9dunSpM5KZJ5ZuO6+whqwHToP27dvLCSecIJdccokRDgiJ5LlmqXAcjHwS9THvjW2ITsBgb8hQx9NM1loy3jKn7dxzzzXTCfie6bZhLh1RBiQKPOKIIxK1FovFYtmceO+vY2T2p/VTJ/3yVpnMH1stxXOqZNIrC2TlzNpZl+QAiBIBsCQssRo1ssO1alfx8rgsqFEjOh5WQ32xVDUPSsn2W0u4onbpvq4Ds6TjzgWS27+tRIMVUpPjk/HLK+WreaWSVeyT2SXV4kbjklkUlRVVUQmXxSWjplxaZAUkf8+g5IX8Ei/3i7syJAsqaiSj3Szp1HOaTF9VJb5cR3Jz/BJrN0amFy+QyKqIGvkqZ9XMCcQc6VCZKW2mt5FYUI12FWXxoF8/ccSpzpVwsxpxAxkSy9Y6bRvL1u8YCIuTWSp+VbxCuk3xdqOlqPtkVcdEwrl+ySxwJRLX7ZhOV1Ak1XmVsrK0WooK24rToYW07eaX8syYBFcFVIUMSF6sSIJxR/xlW0vNd/plLZY0oOcRWUACRJIEegNGGwN7E1o2CzJys7tpT/u4GsCvDJch5X43rtaV87x+9ENu4baPaHc9prZlLWTfHzZsmG/gT0ODWfGqC1yRXH/Qt/0rfR+/65Vej915RHZNlXb9C3fKjtzYLRDtKk78Hd1fkd/xjXFdp98Py04+6YdlJ+6mT8gZ8WBgmBuP3aLHn3dRTvjS/fb7PLpj6xdu2KnNc4s51o7Oo5Ean1OqcqGZyop3xB//Wo83QNv3zwg4Ex2/f2YzJ56n9tP2Z84+M/PYKecOiQXCX+m+P5SYjEzOD+BK9DPdz0g9l/Av2VPMcOvyioUv6/6misQ+UVlza8ANvhKIRScua9aq/mQoi2UTglPhsMMOk59++kluvfXWjSqoLBaLxbLxWDWn3Bj4zK1fOl0Ne30d+265NG8fkB+fXihRfV+6sDa4MhpWbUTt64oVtTmYS5fUSLTGlWULY1KdE5S4LyoVbSpk5h66XW62BIKODDy2mbTqWjtmsUQ1p3Buleo7Io+OXiLvziiWXi2zZEFpjTgVut++faWsTPdVHJZQpk8KsgIyYVmltM7MULVKJFASkiXlYanyTZbOredIuFqkpCAgbTuHJJ63UiJqkPuiUWnZIS7N1NDvsKBI2rTLEH/EJ7FgbQRAzO+IT1+dqhyJ5KohH8yQJarF+Wu0TUgPguHfaqp0USspxx+RSNtVIq3ikuELS9dDP5V3Iz/JW8t/0O/gir9ZiVRLWJZVV0lJq4h8Jt/K1C4/SbilTzJrVI3z+SQQ1mMRdBduLcUfjK3NkmixpMDgCzmhWAWARIYbE+sAsGwWuDF/d+2r345WtL6Y9zFXumjtdCcrdKt25s0dNz7WNFQY8fc7/jfGn7zo8U458XPUoB4icefiy4Ir61YM8Im7r0qSq7VfvlQ7+tMk7p+ggmVx1I1OcR13B5/Pud3x+Ue4cXlol/xni3Zq8+K3/szMvbZr97/KxC7q8c4/uxVHo+F9ZG7uuSuKSpY5juPT8+oR9vnnl5X4lmX73fKQdv+lNaFz9KG7IurznxJzY7s5jpsl/VrXZSQZeVnHMctWFf5Nzy0cymjx6OCHJuQ+KJfUBAPhQ6MVvi9ila2fjwZ8R+p3f1ji0UanFFgsGxOWs2EOG3PVBg8enKi1WCwWy+YEIf41pVEpW1wpy2aGZdSNy6SyJG4M9w79MmXinFwJ7tZbyhbVOgBqyjDdRSqLa8P/P3m4SMa+Vy5fj6yQqBrYsZDIgr2zJRqKSiwrJMt6Z0vHw7MklO2TaUVVMmlJpbjtY5JVliXzyqolrsffcfs8E/LvqkoUbd5C4iZtf0z6n9BJWmQGZKka/K1DGZKp2lJmVUhmFVdLdWy55DgxaRUKSE0wIjWsLJBdJdGcUskIutK+hyv5eX6Zd9hXMrX7VPFFfKrqxcw5l+lXiUaIAMiRkq5q72eHZPFKV7L1K8Uz1Phf0Ul69P1JQv6o5Oq+q3JXSk1mTApyFsu2B3wqMyNh+a50opr/cfFnl0u01C8Ph1+Wsk5zpXL7d6WgcIzE/JWSfUB/KeiTr+pgTKpCRZLbnFzPqy+faLFsaqwDwLJZ4PrdbVzX+Xm47Of1nJ1VBM0ZeX5BSbSq5O/R6uLE4jIiGbGKDDXqO4gjB/kc50/aQw+/rk3Z1sGsjEmjl5y07QR3sHbv0tPxO78MKHjh851avfj9W617LI3Ewye807rPDMd1sl1xs/XpKI37fE+yTzXo3QHNnlzuEPKfhuHDh8d3LRw1e8cdH40c1nMXFSHuDG05PVZSVZm3VSiW6cjsbF98iTjxu1xxLro5r2LFjX0C1fqdZkSCNfXShrbpr1s6TljbnuiPtjLpQa8tObWYJQ/5/sNLBpFe/jPddkd9dfjcYtnUkHxw1KhRZlrCxkpSY7FYLJaNSzzqSqQyqgZ+tVmjv2x5VBZPrZGMHEfadAtKUZH2762a/+oAKBeZv2NEyuIxiW6VpYZwlSyaXCMLZ8QkHtQS8EksN0N8cX3NcmTmfi3kkzmrzAj/tR/PkTGB5RLIj0uzshzxR/ySXZ4l3QoyZUBhrvjDAclcvko6TM6WXqEc6bpnazMFwCheEX1trka4L0MmFJXK3KoZ0qaFSCiUIW5GXMaMcSQWqpFwi5WSERRpzSy8jBpxYn6Z1GmCZLhxiXacJAedf7vMWaDftcIRX02OFPWZL/OOHS8My3du7ej5xyRQ1EG6RzLUvBfJ9EclmlsmNYGIZDlVksH7UKmEXbZwJSOjSgrmdZOicKVUdZ4gOU5UstsVC9MDprVsJeHtmku0mW7beoUEp7OKtFXbLL89VmuzbBaoRby1dpm/DLpnVcHJdy9s5RO3g9915/DZL48c9uR3Dxw83TRUnMxgS0cIyXe/0C232ybH/VE73Jsdn/wr7nferC4K3KLNmuc1b1m3ztpwZ3h897ajZvCqgma8G3df3anl8/12bfVcaaJJk3F0Hzu2euHYnVo/v+/unUdVDZRCXM5F22VHH9Lzevvk3qt+jgbjj8uKsiP0/H72i7Nd7Za19JtootyK9M9y3TBtmH805p+jpv+Ot+SO/GWEjLCx15ZNTkN5BCwWi8Wy+WAcAFUxqVxRI9VlcYlFRaZ+WSmZOT5p2VmNYJ9fapwM8zmWeFWlK0VbRWVVviuBowplfhdX3oivlOIs10QAkEnfzcuQUHWGVDerlpr2GTJ6cbnMLw5LWydLKvIqpXm+SHtfjmSVZEuX+YXSs0WWnNSznXQpayHbH9pcWk8MSb/xGUTPmwgAwvWrq3wSz49Jy2BIJpUuksrYCslRw3/lIq33xaWsJiJxNfIjeasknlkjk1t/JyXBORIoKTA2d35eXDIKZ0jrLtMle6uvZKusxeJWZ4mbu1yKdpgnsUxXunfLEDcQlaAa+zkZFRLRL5yp+3aduDjxasn0V+r3i0uwoEha+/PMCEzI50rX+btL4ZJdJFw4TULhTN1ntbgZQYlEHZmnrXzxsF7bGomGrdll+X1g70TL755hMiLDcd320UB0jvirLokGnPu0Ojce8BXXtqiPL+r2yXXcpSc1q+6d5ZMJR+WGc7WTzpXq0n874ehearowjeDHXr4HVZql5VO/z/dB4u/1BoeAisN5e2SEY6/0fmxwa1mGzOiocvR8v88dG3ec3Qd9M6huGsDw4Y7KqjhOi9tcN77fmU/O/nV9kwTVmbEy/bzadaVHsXSzz7HFYrFYLJa1gmX84tG4RKtiUr0qLFWlMem0TUgmflIuOS1IihcmC62UVoekVDWur55cIZWVrkTU2A93CUqsS5aEm8elKC8qS3tWq8LjSkaVI4EMn2TVZEhlx5XStYSgRkeWVUUkvDJojP4DuzeXrTJypHBKe2kezTTZ+yMrA9InP0/y2wZNNv6APyaOvuZm+CVbz2HuTDWkA6703MovnSUmGWqUR2rCEq/wS/OsSskpqJEsv+4rv1xanrlCRkfHS3GzCRIoa65mvF/ab6WKYCaZ/aNS0u19aS6qAkZCasGXSyQYkVgoKi3yVFvzxaRrr28lv81iYZJDtr7P0pIbLpFA/jI9p7gEcsqk25K+5hpmxnwypyZHyua1kg6hSskraiZOTlhiWQHRnUlRqFr8FarixQLiy4pKyzaJJQgsayQSiUh5eblZF39tIQKDpZlJVrwmaMu6+1VVaRcRSwv7Zf9NPTeOUV1dbbaJxWqnovyW2JvQ8rvHl+vupkIlU7Jzlmkv3l8N5+PFkXZRJ5Z+dD4W79MqGF++VTDe7+z8ysn6pLEe25IdO7xVuWOHkWTzH+k4vrdqG69OVqvIrQNaRl5PvN0gxF2Z6DrOgJ9WnLpr7soON2hH0FwlZZ9ewegvEpfusYLmd+p5eUOqbr/i9sN8sdjzKjO7VZaE3iUXQOIzwz+KB5e6jpypW6xakTOt4cVELRaLxWKxWFKIVsfksT0+kmhNXP+Oy5KyllKyNCbVC1eJG4lLKBSTt//8rajuIhEnaD7/5H8VMnq0I9FMV3z9s2Ru2GfmxjN6XlJYLplBn4SirmT4fJIZDklJ80rpUB2QkN+RecvDUlnkl35LC6Vfx5nSok2N5Gf6pUWBIzOnuTJnlkhnNdKDflftZp8E1diHLz8SaRbOlNlTVUXSugE76/lEV0nAcaWqUvcRjMp5u/xXCvd9V9plNpOoKkafZ04Rf1lnifrDEqhQdcv1S0GP2vn8KFotg9VmZN+sH6jKVzQQkbzCORLIqNDPY9Isf4W+uiYCIEf/2j+/SM7oN0Ey+k4WR4+bmVEjS1fUaEuRnIo8ifhcwc1wRqtFkhnJEX9G1EROZJaSI2CltAy0kczsPMnffbJc9PeuVmdbA0uWLJGLLrpI+vbta0r//v3lhhtukNLSNQflzpw5U+68806zPn+fPn3MqkrHH3+83rd1M4XriMfj8uabb8ree+9t2lJYp//9999PtKgPTgKWSz7ooIPMfmnfr18/Of300+Wjj/RZSuMMwIHBEs777bdf3THYhlWWvvrqK3MOvwXWAWD5XcPyf474HtIe9/Lhi4+u1I63j0qjz9X4vem1izsSJm9odWz30PFTh+5tjGjH2bpLIB7VTj6rmU9O1s59V639OdFUBrbqec7Alj0aNPC3dkaGHWfkBnXPxV1nop7HDvrXNY7rnqjnppLNXXJsZlXUn517iJ70nsdOO3+nRHOiAOIv/bXj/DKnfKA2HCeRghcGP7S0zgmg7d1h5YO/FNed4fr9XRLVFovFYrFYLI0yf7wasFOrpLioRkb8vEycUFDimTlm7n/FglKJllZKbgtHKkm2V6AGCmH9mZkSCWbIVDXinVhAqppnyKoMV2JqsPvCjgSrHMnL8kmu1jULOJIV1X2qsZzv5klmwCezV9aYOf8tclyZUjNSJvQZLnnN47JVd5GRz7ny8/eudO0hxvAnAoBogsoKkUmjHTnU11nf+lCcpLCTK6G2KyVDP/dllEvX9nHJyyyVzp2/keahkISizWVlcJ7slNFXMuIZEihtIU7cJ/7mVZLtjxijvbk/JqFgRI10faMKpeuLS8cBo2Ru5lvi+KKSG6gdNcacy/fFpEuoUnyty6Rf4Vz0OemRXSot2xbrvvS7Lmsn/rBP2uaukOxAWDKbV0uunpsTDUnekoj0az9T9mmRKSF/K/H1WCThgDkFSwNgZGMsP/XUU2aloWuvvVZ22203ueOOO0zOoXRGdjJ/+9vfyMslhYWFcvLJJ8vBBx8sn3/+udnnN998k2hVC8fAOYBjAYfD+eefb5wPRx99tLzyyiuJVrUsX75cDjjgADnjjDOkpKREBg0aJBdccIFxBvz8889y6KGHyl133ZVoXcuCBQvMuZ933nnmvE888USzDefyxRdfyL777iuPPvpoovWmxToALL9b7mr7TI4vN+cx7V+/vKFs8DeDR7gZKhE6lPvKjh11SftRiWaGzid02VqN61eOG3duB317YJ9gtFK3+9Zx1EAW+UglR53rz3GGRwnLT7zdJAQCMlfPZ6AKmgGu6/RwfKISV772ZQR2G9X53irHjV/mk/hzx0857+lh7rC65/K9S3rVjCp+5DKVN4vdaPysoY+4wWMfXNAy8bHuQmZGY9I18dayiSFcbNKkScYjfM011xhBtTYhZID3F+Fx8cUXG+Fy5JFHynXXXSezZpHrMT0InyuvvFKuuOKKBj3iK1eulMcee0xOOeUUI2wQUizdh1BLtw3haUuXLpV//etfctJJJ5ltDjnkEHNeb7zxhpSVlSVaWiwWi2WzBAta+fmNUvnssSKpaZkpb8wsk1i7juKokb5kWlj6HNFW8v2rpE0nn6zslyPztyuVQKZPQiWLxOfWSE1eTLJKs4TFAKqzY5JRqUZ2jSMt57Y04fo5Wto388lpJwfFH/NJINrMzONfWFkjGTG/NFOjPypVEs9ZKfkFcTnyhLgMOPEdWVxSLcUx3V9GbQTAnAV+eeVFV0pWiSyco6fuc43l7Krx7s8vlqAa7Zk5pVLQc7aUxYImIqBZIEuO79xXslRbHNK3kxTM2EZCKwrZSCSnSkJOTGr0ImQ6um12VNygfgnXJ77yFhLILpOKTh9KPLdYcgOM/ev3i/ukeTAsLYM1UqoyksiB5ZX5smeLZdK/x0/mfIL6WbDaL922YjEqR9rkrJJC1eKO6DhV2oTmSOvCHyRXW8bKCyTYfYGUFIX1G1ka4t1335WpU6eatfAffPBBo7c8+eSTcumll8rHH38s06ZNS7RMD6PxGN6M7BMJgIH93XffmWTFOAe88HtC+DHYW7VqZRwDV111ldG9GJXPzMyUf/7zn6YdYLyfffbZMnbsWHn22Wfl+++/l7vvvtu0R2eaMGGCjBgxQnJyzOrdBkL9WSFp9uzZ8vLLL5v94sRgm//85z9Gd3ziiSfUPggktti0WAeA5XdLdXnmsdrf5+ZX5FzGe9+8hW3VSln+3iU965bz8/DnB4/RvjkuIXlWjeKvCvyxNuKXv2sHfoZP3D8FwoG3E01/EyrLRC0uB3l5sUqbaXquc/Xvb9247MbnFy2Z8dWOGZFLWGxg3NRFA81GHsOHx+NR95+OI2etrF5yVzDmG3XcP5cVDrpnXpY4zsyAONsOy32jVaK1ZROCgNp6662NRxchQGnKfDMPjH/2gYeY8DE81ggQjHSERTrY5rLLLpP7779f7rvvPuMtT+WTTz6R7bbbTv7617/KokWLTMhZ165dZcyYMXLWWWeZc8abnQxG/rbbbmvC7PiMsLtOnToZQYcTYY899pBVq6zeYrFYLJslqnS8dutyCVfFpWJlTBZOiUos4JeoGtyR7CxVrxypLIlJq57Z0qJVTMqWVMry3TqYpfPijk8GP7qN5PYTKepaJDlFOVIVdsQX8UtolSv+SJa0d/Pl4h07SG52QFpk+KVdfkDaFfukPJJpMvmXxMNS2DIg+S3UkHdrJKtZtRr/KtMkIoGun0lN5yL5bmpEQiFscjXK8zKN8V9eJjJ/rkhmrithlX9hNyxuBimgQmqoVcu85l9LeXWBGvUBaR7Ikj1a9JAMVbIWrlooHb8/RPpt/4341eCvCJVI0ImZUX3VE8XnD0tMrSCf65PAykIJZlRKvpasVot0z8hav5Tq98oPhHFXCGGlOAVWlLZW48mVjECNhGuyxZ9VJQXlMenScoY4FW2lWU6ptPRHZUDreVLyl0ekZV6xZAZLxV+ZJzmtVsnyInJNWxqCwQuM4m222SZRw8CdI7vsskvdQEVjHHHEEdKiRYvEu1rQf3bYYQfjGCCvAITD+rtWVUmPHj0kOzvb1AHLG3fv3l2Ki4vrwvNxILz99tsmSgB9KDUJMu+JJOBzjw8++MDoTzgdWN8/Fb7jmWeeaRwLMGPGDBMhwDapzJ8/X4YMGdKgXrguWAeA5feLI4fGHef5S+RwY1HFg742Kp8W6gf1Os/c3rlBX6Z/T8d1L3XEKR6UW/W0ttna78Qm7NTqhR8Gtn5x0faF/6tINP9N2LPz86tqor59d2z1/BvaT/ykVXO1w5imXUjv71ac2ix3mw4PH5Qbfqog4D6l3/v8o8ad0/bQaRcjgwxFZe1nuLH4eyrDtmZFBL8v9kDcH9hPZdDsuCNXBKTmwURTyybkwAMPNMb25MmTjdd5bWHb66+/Xs455xwzP41Igpdeekl++eUXE+qWDoQQy++deuqpiZr64Ik+5phjpFmzZkaQfPrpp/Lwww8bL/iXX35p9r3rrrvWc1QQgUCoHEKPv3FG/Pvf/5bHH39cvv32W7PN9ttvXyc4LRaLxbJ5EQm7MunTCpn0SYWEK1WTyAhIPDvTjKxXRF2J6ufQrG2GFHTPlQVTqmVVV23jj0ssHJdQh1yZsmO1FMwvkOaLmkuvr1tKu6ktJbSiWnL9mXLBJQHp00YN5rygFKjB36V5pgxtlSMry9To12PBEYcEZf/DXImrER/310jbQlfVGP0vUCGB3GqpqnFlTsFUqS4okZKB4yXa4mdhwJaS1W2KuL0+kEXhldLKiUo8missgRQKLJeKqraS5QtKYcgn7UPN5LTWW0tZ9uvSvECk/S7vSH7+MvmyYqy0UKM9ihmvyqTjqzbRBIe3mi8d4+0k4MQk3w3Inu1mSlVZKz1H1ayW9NYjOEJcX7VuE9NSsqCD1Ji5AyJVxZ3E17JY/L4yiRRFJBhrJ81zVpnlA8uXZkuXolbSUptmZC6XY7b5QNr5HFk2z5pejbHnnnua0fp33nmnzgBH92AUvXXr1jJgwABTtzZg7C9cuNBs74245+bmmoGNcePGydy5c00doM9RmDrgLXH8+uuvSygUMgMoqcZ/Ml57HBUslUwkAfpdY3jbtG3b1uhff//73832yRDNiV621VZbJWrWH3sXWn6XkPlfO+id4m7V54kqzP622m8vSryto/DMnt18QZ/jj5WO2qZ3+0E9M2I3i8+9b/qH8fmJJr852l+4exT+bxmvWt6Jx5zv84tWTtNHvIXfjZOQMKJdyuyegdg87Tq2C4acB7PdygOOn3beCfqdnc+HO9FRl3e4Xr758hDtGWK6m4N8cWdr7RpJjFiuZQcbBbDpwZBmDlfHjh2NcFgbCEO77bbbTPjZvffeW88DnZWVVS+UzKOoqMhEGzDdgFH9VBAaTEMg9IwwNdokCyu/32+M/BdffFE6dGC2TC2XX365BINBeeaZZ4yASd2mZ8+eZq4c5wr8TWidJ5yTwYFx0003pf3MYrFYLL8NkWrtk1Xp+OWtMiMrmhcGxM0KmXnwsSDh9LX9fvNOmZLTOiQryiISDcWMkVzYKiavvlMjK6v9kreEpHq6UVWGtF6WLVnLotKlRaa065DYPicobXIzzCj7toe1VSPIFX9NrdHVpb1fcvKIAAjXOgH0v8p4qf5bIx3bF0s4oucXGi9l3RfKygM+kECXr6W6RVickCvNWk+Vlt0+kUkV86VlMCLV5Wrdq0HePlQhFeF8yfeHJDv4lSyNjpWWLDcYqZRDj4tITrBa9mo7RwY0myC75q6snUagxfHXqNyrkvwsvR7Zen7RTGmhJz0gd5VEypF1jqwqbq3XSuWgr41UxYN63j6ZvXAr+aKktTHyffEWkpm7THKbrTBJ/nJz2knQH5F5cUcmvNVFOscyJJhbI5VVOdI8s1Ra+R0pmli36NMaWVwUlxkLY1tkmbMkpnpC4osmQfQhusjTTz9tDHRGyQcOHGgGSdAv8vPzEy2bDlMImFZ5ySWX1DkA0HOYYsDUS/ZPuP5xxx0nu+++u3m95RZWDK9l4sSJZlAFB0JTQP8hGSFGPY6GppCXl2fyCxA5sGLFikStmJUDmDLAtEx0zQ2FdQBYfpcEMoNtte8tl4rMupjjuON01yd2duItPbhz/OTz/pY3oNXT+ubRC1tLxtFF04/VNs1nF0SfHDJkwyby21AMbPnCizu3ff6VXr3eq/G5Mly/p+u0zL1En8aJ/TOjuVsF4726BuJ76fc43Y3LnYNlcN1zOnLkkJjWj9Hv3kyc+NbZuVXf6d+H6Pf/OhCv2jHRzLIZgDHPaD0ZZwnjJ+yf+WDMRaPDTwWHAeH5CBTmqqWD0H1CxBBmjXnJ8Th7Rj5ecY6JM4NQuIZI3ganwLBhw8yUgmQImWOe3vjx4+u82haLxWL57YlUu5JT4JfFk6qlZGG15LbwqeEbMtPjoyGRjltniqPddl7boOS0yZTFy8olVJ4pPv3sqDOCavjGxFddazxBPBiQ9r2z5MiDt5PdCvNVPtTWH5aZpcZ2rZGbVZAh7Tv7xa2s3a55VkAN/4gaz7ovVV6q3Up5rewRqdHXzh2LpDriSpVbLdHsiGQGo+IPVUl1vr7mxiWQt1IyfBF5fukXaujXSPGCDnoSPmmXUSUV4WzdZ7WUxeZLaWyB7q9YqqLV0rl3hRTqkbpkVshWWaXid1xVuPR89FwdVcDysspRwaQoXCoBJ0M/rx3pj1cW6FaOlKxqJ/PnHypZVefq9/PL45N2kZKoI1Efzgu9ppIl2YGo9DpomnTpP1Cym2EgOpLt5ImT7ZMW3RZLeFVLqYlkS00sqN9dpGJ6c3MtmsL3k6Py2lfhLbK8/2NEIjFcMfXBeEYHYlACPWnevHkmbxHv0ZVSR8cbg7bkFGDaJEn7UiMrmQKAQ4B2TA9AH0J3oS45nxM5kKjznAceTMXs1q1bXWH6AdEK7I9zzcjIWE0Xuvnmm+ttg+PB+05EdqJfEYHpwflzHVg1YENiNTTL7xLHCRfq47D8JhlcF3OsxnAf7T2nJt7KCdPPO0jv4JNWfb/sjJkPT385LxA8TLf5lyvOI0M2cBb/jcWA1s+PWL6y+OAdnUdVIrqT2/jjHQ7Irsnonxltp9/3GMdx280arVI6CUecn/UCjdbX7j/snVl9Y+WQ0SqvvlVptmeiySaH9AvVscVbbInG17z0zNqCQGOuG6FpzL1HQBH6RUQBnl4EUTJkjMX73VjSGLLXInSY69ZUSFCDc2FttkGQ4g1nikCyMP7www+NE4LkhBaLxWL5/RCpciU73yfZBQET/h8KxWsdAKph+Nr6pfP2auz7HMnM9RkHwNJwTEIVIfGrgpGvdm0gN2ZG8h3t8wNBogYCkpvvyP5HBGSP/RLWv9J555ZSsNWvEWwtddtImV+C4jcGdsStNaz8qs1UqGydF0Wtc6VFyxVSHRZpk7lIMgtWSqYa1k5OhcT9roTyXcnKL5HsigKJVPslX/e2ZHYnVZscyXDi0rHVcqlxilQeVcuqyHQ1vN7T7VdIWXSs7tqnrdXY90elws2QoNNKjUw18uLNpVXeSlWnXMkMVku2T401/S+i+5PK5notWLc9Tz4fd4iMGB+VLDXktu8yQXoe+bg0q8iQsqp8KVVjLRiMSuF2X0izYH/dd75qQ66scqolclhYysu7yrxXj5ao7ndGWSt9nyMBt2kjwnDsnhny1xOztshy/lGZEgr+et94kLyPsPmhQ4eaRHlMY5wyZYpZqg9jOXXgoSHQTZgyyTYkQUZfSdad0JXQZZjmyHRJXn/44QezYgBGN6Px0cSKA+QFQFdLzfHEYAvniXGO4wK9jeMyWIKOhBMhdc1/IgzYhukEOBYWL16c+KQ2VwFTD9DzOB7bkieKer7DhsQ6ACy/S1zHv43+O0GNXGNdDP7HTBVbbm/XcUz6z2Mnnd4y7so/Hcd/xqxhY6ctGzGNeLJDHNe5cqeWz91Pm80B7SPcw3u9V5vjQGSK9hxDch03o30gHtbvjo86u1N2VTPTOEHc8Y3UD+7RLiZYdeAetXHncQcnwG74ts37TUxcBfq8iie1PLFFluLwj4lvuuEgTB+BwXx+lohh1Jy5aCNHjjShbmTf94xr2pJc5s9//rNJ7tcQCCcERmqIHPshlK5Xr1515bnnnjOfsW8+T92GhH8k3Une5uuvvzafMUUBAc28OC8xIF5vcg2QYHDnnXc2dRaLxWL5fRCujkv54krJztM3MTVTa9TACDCLXmTr03Nlu8PypF3vkKwsciSnTUhKu2RJqCxTHCYd+uKS1SoqgXBAClo70qqNK3HdlujmPNVQVCQ0SH5zlScrRA1fTA5HomqkQ46TLQuiM6Qqzii8fp69XKrDrnTImim9Bn4l2Wqw+7KrJCvDka7bxiU7t0Iy/BEp+OEEyXeD0qF3S9WbHAmoKdOq+TKT3C/TyZSK6EytqZL8QJWsqPlUqiMhqagmD39Qljs+yXP6q4nuSCySLy3bTlBNS/edUS2Z/trzI/9/XnaJhKMBWaAa1opIjZRUO5Lp80ur7DJpp21KHjlQFhR1lqVOjVTrWfjcVVIuIfH7iEQQKYlFdNuFklk6RCrndZWSjCpZWpMrb738Fwm27J7eg28xYPwyBRJ9xzPYmUtPdCEwNaApMGeeEXVyCpChPzUUnxF/dK3TTjvNTHP0QIehjsR/DKrATjvtZHQdtkmGfTMlk6jM5PB8RvHZD9svW7YsUVsLuaPYhoGS1GSFOA4YDCJ583vvvWccIJwjyxM2NPCzrlgHgOV3ieuLbe+4Lsny5Jh7Zzd3Q9nfqGm7c0YsPtM0yAhtpVbL4q17tmXdFTnqqPYs5rJb3JWPMapNm80MvziLVK70+aEmOMcnbiQbieLK/EBGZvtEE8PLl7T5xQ343tLv6QTCrhG7MceH27HZX+XZXyeSb0L8To70bHaNluu2yNI6c//EN91wINCAOfcsC4O3GKFHAr+jjjrKJOzzBAdz0TCwETJeGH46yEOA4Em3ZB/G/F577WUEHdlmWUoQyD3APlO3QdgwLYBt8D5Pnz7deMw98F4zTw1POZBEh6kEeMI3tKCyWCwWy9rxwzeu9uuJN0q4Ii4Viytl5eSVEimPSM2KCjP6nxP0S3kwJg+OqJLdLmorD98fE19mUKo6BSQLB4A2IlGgLz8igeqgtG4r0qpV7eTtUEbta2M0y8cB4BN/jDH/XyMAQpIt78/+RXJ8ORKPq8zwl6vgKVG1p1qymq9QA75GAmo49+vgk699E1XPqZJgqFL8VbkSDJZL2M1htMhEElTHdVsnJG0DvcXvVvw/e1cBIEeRtb+W8Zl132w22Ww27oIECO4OweFwh8PlkBCc43D5seNwC4e7B4co8WTjspt1GZ9p+d+rmUl2NxsPXKS/8Ojp6urq3p7pqvpePRHXsdH/o1oVQhEPWmIuyHIY3Z27w2N2FZPEUNSH9IwFVIt9Kk04VUkoFGL0OTtrBRxGEbRQLlptQei6KsTvL8K3QaBX/y74fOIYrOBI8lS/Ro/hi5aH6Z4i0KjxqKnRNorePQsw8DAnZFsIDpJaORuOIQUW91oPeCGD5yQ8l2kL3ufyjcm0xCv5vPI/fPhw4V7ZWUwlXvjgRRh2LegInsPwMRYGWwowOF5TqmxD4Ij+XJfTBaYWczYGvFjD8zQO/Pf888+Lv5sXibY2rB+hhW0OY/AWvfVShSnZpvO+XXKcRK9qFyqL+30QDMRmYESxalSOS+bzP+qSkt1pE0nPyWrk/e0RhilV0Tjy+aSQ/YFWXdIG2ePX0dg2xdDMkcfPPbddrv/xl+YFqUOptseUgaIg2NpK/aKekeH+nwUClKg72VGF/7qtDR6QWCPNPmAdBzo2x2fTMSbpmqaJQYcDxLBmmFPGsLDlAA8qXMbWAoy8vDxB6DlXbVvwoMk5bVmzfv3117dTIrACgq/f8Ry+N/Zv43NSmve2YKUAm7Jx6kO2OuCgPazE4EHPggULFiz8b/HDNyaWzFtDVjj9H3QN8dYwGlxxrFoVEP7/eR4bFtbEMCVzJX6uasXk7ovw62wFsXQZ2ZoESZOh0+Qk7ozDFrUR+Y2ie7lG4wjgcmyY2KRlALUrNGTVZwr/fC2pACBGjyb3TGShjIiSg8h3HLmFS1EXdSNuyvCqMTjUKIZ2k1Flr4JO53GqPlkyiEzraAk4xOgsICnItvVHhpIHL5y8iiQUABy/PxBOQ6NuA9sddHfsB0NLmCs0Bb1wyQbNMYEDev5E4yARPjqP/U4zM6rgJBJo0+2Iq3FouoJQnJ5TxAuTTuhzYh6KSmVEXHVo0myIS7sR6V+FBm2FiMys09icqaTD8FWjda9HIKnsax5Ddsls7HLMy2uzUQurwS6QvCDBcxye/zDYHJ7nGDwv2nffNQsyvMrPK+m8qJHCpEmTcNBBBwkSzZmVeJ7Elo4sbRcxOKhxQUGBcK3kxQyux8Jm/K+//rpIy5wKfMwWkGy2z5YEHLyZ52YpRQBv+X7bts3gRRdO//f000+L+RfXSZ3DcyZug/+ujuCYARyYmV0qef515JFHblbgww1hu1UA9O3b105fyH70BT9B8j59fp7k9NLS0rWia/Tq1ctXXl5+Nh1/jeq+RXIpnZ+VPNwREh0fRPIAybskT9B5o6i802c1cOBAD9X5W7LtN0ku7927d3bysIXNQN9cuCTqO3Uz0JAokY6WTOkf9GZWuaqaRG+QL+u7n5IeOXi+cZmj37AsR1au805Jka+okB/bsGpwG8WIvFerR+S+fkSfXkVPdbUZj+7rjaVLMBbT33+XDumGZLUk6IlAes+QTRHRZBzOilDX9bEUNxMJRS1s82DTL47Ez2ZlPOi0Bee5Za00WwkwWR89ejQyMjLEKntKOOAen8f5YTlIDoMDBPKK/cSJE4XZ2MaAzdZY48zm/W0H0Q2B74/dEvharDxg/7pDDjlk9YBpwYIFCxb+N+AhJdAKvHNPA1prEyRKI65hdxHBzdAw82gTS/Jl4V/PCoDFDVFE4gamNBOx8cQxwR+AREw4w2NA0hMKAD/n64/YUNEnhpLSGBFxU7gAbAgZWTpKj3ocWV2nYnrkP8ICIEY3yCTI7mrBqpY0mmHzOryG/OKlqI25ETNkOGQdNncIef1eQJanBqocg8qm+m4/bIoNLX4nOKaAonnRSzkHpc7D6G9gI9EYYpIhUgSyqtsfyEKVYUMVkXjVzEUsnvCcrG11w0njK9urpXlrqT7/lapwJWC3AElS0dR1FpTkM5rYUID5/kyqwzkLwtDkFoSUWkR1HwrUQeJ6VdpMNNGzz1ByUWDLhmGG0Kwvg2bQ30ezNo+vCeFWfW0TPQurwZmO2OSeXQCYyLMvPsdGuueeewQZbptTn1f6mVzzPCgFVgikzPU5bgCnME4JKxdSwf2ys7Nx5513CsLPx3jxglf62a+fyTpfL5WdiUn5/fffLywc7733XpGpgO+NgwryluM48TyMz09ZQHIAQF7B5xTLnO6ZXQJ4jsR1+By2TuBgh5zfvyP4XngRhu+V/562izZbC9ulAqCsrCxd07R36eMXJLzcVEYT4b1J/kMT5kO5TgpE/NOo/CN6eE/Tbi/adiX5Vzwen9C3b9+CRK016NWrF9t5/ER1TiXJJjmc9r8mYn8lbdt9A6xYoC/nM/r4HO9SXU7QeL9hGN/TsXZm2xY2HvaQtIupyPULbtxLGTvWlGmc6KPpGG9I+rHjx/WPcX58r4z+dgkl/taG/keenl+uqJLqjMemJpvYrsFWDZJkfmQAR2fLWFFkMzgjwq7HLrig57Fzzv30xMUXiESgMsxfqFcYddg9SzP/9p/FTlWyvUljzLFj8W3CttzCNgOe6HC6GR4MUhpgtgDggYHJMwefSYEDwnCaPo7IX1RUJFbnOS3M119/3U7YJIwHJdaSsy8+g/ogMTjxoHX66aeL1DUd0dHUn89hCwN2MeBzOFVOR3DAws7AvmxsdcCmdhyllgdsbs+CBQsWLPxvEI0AK4kPUZeOWEzCilmJdZFoyECX4RkY9EBPZKapSD8kF5JNQqSZqK+qQyPSuyQeQA8am+xdg3BE4vCkyUIBEDcNNMfisEVscLqIdBN74K4+o70Lc6dweTT4ClbAl7kSUbNFWACwn72XiHSpbKMbzaIJjUn0OwpfWjNCuoqgZoNJpJ2zBbTEf0aGq4WuGSeS7UBF+SrYJDtaAompjixxdoLesNMUPGZw4L8ElU+p1WvpXoOBTLTGPJhRHYU/yAoAE1FWBBApV0UUAQN2mmzGTRVLghkIhH10jwqRfA02m4HyLBfMll0RNBIR48NGCEbpi4gbMahmmggQaJMU1MfnUcs+5KhF6GovQMwMQDejiIhQTib6ljcgVp2RmARY6BS82s2r32wCzwsKHFiY50O8+s6r9W1N9nkOwgqAthmMLr74YlHGLpP8ua2w9WRbF0VOMcgWA+zzzyv4vCLPJJ8XUDgVYFvwvIotHlMxmvg+maDzPI1TH3Mcp5tuuknMy1Jgq0hOm8wLJRw3ied9fJ2SkhKRSpnjPl1++eVrzZuY/LOSgRULAwYMSJZuXWyPCgCFvjwO8nYQye2BQKArPeCh9EL2oYdeTg9R+I2nQPvX0GYUHb+ssLBwl0GDBvHnk6msQtO0x0WlJMrKyvJocv48fVxOk+FB8+fP35vO70/1f6btnUTqKxI1E6DyW6h8d5JruW2SUfT5KCqvoHYepCrbpYLlfw1dMk9v7Zn1VdTrmDkrvfpZIr/Bd68trH3nipJKPu7SIv3SFbMP9cGKoZkf9h7ku4HeN2P8k33b299sx4iH4gvo15t5fFokvI87yjlFXKZmvEsjXWs8pov8IL2bC+fRmPWLy2lbFmpx3foP/zH0fIypiqf2RtGIhT8dPHD07dtXdNQcmIZNzDgAHu+3NYVnBQBHcuVcrikFAINz0qY0yZdcconI4c9aYR4geADbHF96vp8PPvhADJrcFue4ZXOya665RmifWdvM1gdcLwXWfrPJGwec4cGG74e1znweD7A8SLK1Aktb8AB41llnCaVBjx49dsbgfyUknJuHx40JJL+TfE7yKMlJJOuyNLNgwYKFPwVLFpl462UDhk4zAmLqK2dHiUwTaW3R4cm2QctQ0DfXi7CLSLdNQs0yCU6HRFyYSbiJUrsHK8NxSGGdSLsCaBIaaD8e4Yj7RHSJf7HXGvMcDgi4QShEot1hZBfPRdRsJZIdEX72TkcYLsNOZJ/mPDSZ0RCBw+UnUi0joNuhmG64JC/Rcx0OJUp0XIFbyUK/3tX0h9nQrOlErulcQ8Ks5Sae/sBEum0kZs0ZLf4OFh5tw84oRmUPQnM4BwsboqiqtRM3oONE5ouodYWejSSnwR8NoyVu4IeGLsJtIGIodL6Jo3plo2uaA0312TSpZ1UBPUv44XIG4Fp+EmymD4oUgyq5YJOL0GiUwEP3maemIWwkvFJD1B5fU3bWQVtZtLbTuYV2YALMK/9M+D/55BNh/s8r/xznqC14zsFukEyoU+C5F5d1JhxMr60CgTgbevfuLRZOPvroI5GBgK0C2ioU2oLJPdfnuRovvnCWAZ77MblnlwFuryN4EYdX/2+99VYRj4DP+c9//iOUDryA0hnYGpMXhtgagi0J/gxsdwS1oqKiH21OI3mVCPod1dXVocmTJ8fpYUXnzZu3ZO7cuSJKPIO+QAd9GZcTIedlsP9MmDBBGz9+vF5ZWfkB7f9IcjR9kYVcl0Ff0ulU300ydvHixTVUZFCbfvrCr6M2FJq4X5uoKSbZPLE7n2Qh3cdj3DYLfWarhI9IDisrK7NsYTcD9PoMD/TNmi+Z5gra4QSZM5KH8HPtKWOGeeKvdFF0+n7MLyVTynV71VHUHy8aNy4RD2BHQHRhXSuNFVqWbHTJUcxG+k3+4ZQx8RRfeDYdLuU648ZJhtSl4DJ6jU81TWMEPTlTN6TraHvgHZ7xt3EdC38uWLvLfl4sbJrGK+jsF8/7/fpxV5UADxps9nX44Ye30w6zWT8H+2NFAGuVOeorp4DhlDRsyr8+MFHnAZIj8ncEm8tR3yUGHFYisMUAp9LhQZUVC5z6j+u0Bd8/p9phrTkrKVgDz6kHWQPPWm9ur63SIIWDDz5YDHCsCNgchcV2CLb03IWEx5HFJM+SnEWyFwm9hziQhIMyvE7CuRyfISkjsWDBgoU/HUE/0FifsAAwFRkLfgrg2b2+xdTXVsKVLhOZ1+Bf5ETcbiKe7QZiRGs1GfYIEQ0i1F1UN0K6AZ/PhvRs6tPjMmbWBRG0NyAZuxYKFXNO/fScDdOIbyLUFTpakZG7BFEjgLgZFC4AfDH20/fHaZ/of5R9/B1+ZKetQIZvOVw2J9LkhO9zurOFrmeHU8qA4lqKhcEo/ij+ndpS0KopWBpswYo6umfjHCyp3I9IOlsBJCL6u1aVYY+MfWDXjkNdJIIVSQWAQzE4WgB8NOnkepzeUDNkKLKCwvRshAxqwzTQN8+BknQHGiMxOqYjwx5HVGqFJEfh8zahxT6fxvUo3YtJxH8/ZKkF6OHoC1XSqI1Gum8HQlEvwjEPJPsC6Cu7/DmMbgdFZ6R6W8Hm3Nv6zpkzZw7effddMbdj98xjjz02eWTrY7tTANCDI7JDbyTwAInJPv9Jv//Onigntma7m89YQSBKEuCkjG+QKJqmHSJKEuAnHaFJ7PeJ3QTi8TivPHOiRp7giWdG5/WhDXs/cQjstkkeDbrHj0m81E77GbaFDeJO938LqQ91Ng3M1k0Jc+hbfYCEV9Zw/MxzsubG1PtHOWP1FQ6tEqb5KPXY19CztqfSA+4o2GefCeyGtlSCdKRbMpV41Lj0b77A/5XYjfOprIT+dvF7H3+CpDs182v6WHbwI/Md40InrKJB+Uh6NU68Nvs5TvZj4U9ERUWF0OSyiVdHYfKdAhNjjgTLZW0VAAxWInBQGU45M3XqVNEea4s3hEMPPVTUXVdwGM5by1rqzz//XLgZsIKBUwyyBpwDCnYG1mCPHTtWkH82TWMLB3ZHSJmudQT1xXj55ZeFEoIVADsB+GGz5di3JKzh4dX++0kuJGHLsqNI2PSDQ/beR8L19idhy7SrSayJnwULFv5UBAJs8p5QANgz7VgUS0djLAuNLS7YXRKWrdJgNNrREtERVojkRmSEWxTkm244Qg7kOOzw2BX0GpENb3rCBeDLxY1o9NYgpyBhWO9wmMgi0r0xOt86bZmYoLNfPU2REdBriSwnfOJVRYfTFhBR8+NmFKatCaakE3FWYZOd8EoesYqf4/DDQY1w2nhNWQGvkY/ypcNgRDzUng2rYkE0tBpoCZrwqtkodx0NBblopi7X31gMuyphYEY2FsXrsWylF7GgF72yEnEMuN2AEUCaKtM9KVQmoSCtCEF2JWClgKyh2GensZtIgxyHR9WFAgByDKZ7OSJSgI6FEDNjmBKagiJbEVxyBsJGM0kD0uWe9PfY0NDSBZIchlFtWQBY6Bzs5sBBlznTAc/veB73Z2G7UwAYhsEB+epI0nr27PmZ3W6fzUKfv+nRowdHgl8NmmizDQf3O2s7wgLzSAyqI5a0hg0bxi8kk/rA7NmzefV/NRYtWuQnkskB6bpRPV794YkvJ41UaMsrsu1AdUUZHRsqCixsNAzFHCJJ8mRNlQrpAS6vayq8i4RX0KAr8h5Ebrt6FfShH26WTVcnDs95/RHTNCqp296hFAAME+ZsGmrp92mmP+Bc2Zxnk7vKJnJo2NQOn3fB6kCTPQIFHNGk1md68nn/psCJ9fQjnOaNpFvJ2C38aWArBVZ0sAKA4xHsBMH/WGvCq/o8Iu9Kwhk4DiO5joRjzLBSma0C3iLhuDAcuJNj0nA9tgrg8YkV19bkz4IFC38amPyzpxlxV8RVG2JpXoSLinhyirgbWFqtCV/+aJzIrU2HbBDJjyoo9bjQdVJ3pHlleO0K8jx2OJw00eUggNSYTZFw+iUJQ0uHW8au+xJZFjPiziGC5Zl+tOi8fpbo9tj0v0lfLMzvYarQQwXIcTYTeY7TZF0lst0gTPdboh6ociHdWwMCtJ+hxuFioq0tQ9SohRnKg0/3UTt2RKjuklALYnFg/godboeMX+psNEkswQDfBSh094LLAfR0ZWF+uAEZLh8K7IMwrHAZIjzTEvdlwEN/i0H3lKWmI8sxDEE9kXwpqGlCIeJxSPQIdRITIZMVFXGYjlpo1ALHNoibGv4I/4Euti7016bRfbYQ8W/A8pZBqAxlwdQLSCQ01UaYl1iwsBY4SxPHEuDghhyw8M/EdqcAIHBwPZ6IfUBEm1f+n6Tt2yRDiMx/W1FRsTo/BBFwDk9iUnlzomQNFEXhNGoGiVCvtLS0sB2tSvtcN6HiXAOu10zXsMViMRHzlNrM5S2VJyPVrwGVpVLRiToWNhYm9avmqTCNHyVZLZQgL58wTtJYxGHJ7JOhmGEiwPydLR1U8AorghCPm99FQjqHft2hQD/POTRe80AR9xdnZOswdqF9u1c2axzQVweZHDeOfq8SltIPPRXUklP2fkwP88jkvgULWx0cW4CJP7sq3HHHHcnSHRoPkbxCwiv9nKI0SLIxoOm4sAAYQ8LRHjlmgAULFiz8KWAFAEMm4hqOK1DiGkIur8j5/5jSiKgrBhunydNV2LLiyMyQkKk70bvACcWQkeaVhAIg120TCgCV6pak2+FQJehqYjrGxH+vMzNou24u26Qtwc/+hxE0GhHW7IjrCiImkXt9FWK6CxIReDXeDdnOVmimBKfkAt0lYhEvAhEfFsZmI2w0IWC64FM0YT6VLucQcZHR4k8TpJ4DBcaD6ajWW5DpkzB9oQbDFsPH1TZ08ZyFEvtuuPCwHKor0b4HKk2iyioi8Pk47eBitND/2bVghPdSvjI9oxh2d+2JqnAe6qPFyHfaMFt5Hi5VFgoACCsGIESEny0VFEcjaG6GoF5HbbN/uoRiWzG+WBhG1IgKBUBrNBeO3JnISPcjElTxfePda/EGCxYYnPmJrULbxin4s7DdaaF69uy5kog4k58vCwsLD2W/ey7n1X9WANDHeZWVlWz6r1dUVHDk/gcMwzhywYIF7Je/GlR/KNX/ldp6ff78+X9jNwK73b6M9lfQ/lqOrtQW+/YfQG3lUVt1dB83Ut27iewfS9fjjASr0bt3bw4COJc+vsxtJ0o7R9++fe2apnGI7TC1xYoHOtU4h9qeKSrsRNiv+bSRhZFeN301/Idzcg649MqYf/n389++hE1sBfq+vse/rugaO9AW0b+fPanlxfuvXzCRy+PxeK6iKAH6PpPJZXcMXH5Hj0G77p/1khYzlvz+Xcu4YXulX2e3y2WvNjqq58wIPLZw7JRv5LgsRqM+Z7x1sRmLtM5/7+o3jUhdfHDggC79gns+9kHWIyf6bQ1rJxptA/r9sVLLqapqfaJk3aCfaDn9Zj/64IMPdgpnbwvrBqfZ4YA8ncUgWB/uu+8+zm17E/Vxf6ffkxjl6HOaruuHLVy4cPX7vo2B3bk4XgxbAGwpTidht50qsbcTg8bVPfbee+8fOE+yhU0DzRNE6iuauyRLLGwKOPUXp03dEeOWvPysiam/m5CCEWhOBxz+IHS7DYNLGvB6/2b4HCqGzeuJSbnLkJMPDPGlY5fMTPjSJDxyr4Ebbpfx74XLcWjPTKjVXrzxSQgHnxnGXQt+wpPD9ka2Tm0TkWaisj7UxGfil8D/YSGRY3uYc+6biDr8RPJtqInlY6Q3D9Hm3mh0v41KmqUMdaah0PTjq9pizNbtOL1gIZaaOrrIwyDps4T/fY7sxTR/NsLzR6F+1T4YPuJfqHHU4o3KvXFU7FBMmqMjv0cAsR6LcP8gNhhujxM/+xGnlvfAkMKvURv5FF8ZIeyv5KBP2s2Y23ILVppRfFV1Mha32OBTbRiQbUdLxuO4Ovsx3PVzNRZ7vkDPLj+jQB6IVcZ0mhSpyKS/a6BaClXKwqeBejxY/DCemDwHXbr9G5LcgtmrLsBix4voEdsd1Us1TP0hMvHHuy9sa6EpEW94c/z48WM2xv3PgoUtAWc6GDp06PanAKAJA5vXs6n+fkSuvxGFCUh0jFdXBtCkcgCR8kW9evU6mz7/m8pOorpvilpJ0LHd6Rj7+v8fHbuMBlEnTWZX0b6f9teEk0yA2/6VtsOj0ahn6dKlkfLy8ouIcD5JbZxJ13oxUS0BepGH0eDMKz6PUFtXJEo7B7se+P3+aUTCDnE6nY00GJmZmZnRCRMmJNSMOxHG+d68SjLgm37XngMlE/uYhnbg21d3FVkd2C955ilVv1+VGRwSq42n79N//OqI/127ds3PyMhonT59+g6lAPi1+rRS1aa/bJoirSy7PawyTNR/FnJ0nxaxZRIbv/WdN557CeOA4x9euR+dcjP9VJsjTVUn93pqtpQRcH0rmZGjbg6d3s6lpSPot+yNx+Nu+l3XJovWiR49evTp27fvNEsBYGFzkVQAXOByuV6lfk+MQbT9nfrSk6kv/UNU2vbQhWRF4uMWg5UeHEtggwq3HR2WAmDzYSkAtgw7sgLg2cdMLJmtIdYQQczrhrephbYuXHSvgr9PqESe24GR1aX4Sl+BzG4axvTNwQFlmaiiHu7+cQbG/UuGbtfw83Qd3T12fPsZcOwlIZzx21d4aMgeKIG6lgLgt4Ya4WPv4uiAhKpwEHF5Jn4NPI4aM45gawZaQ3nILZgJJZYOg1o5JWsUJtemwe95GNNDHox06ciT4mgKD8cPIRN7pVXivZCE3dy9UK5OhEGjBWdl/6O5K5qDKpSF16JPv0dR7VyB30IOHBm5E89PrEFGXgQD+xq4rCd7X7XHndOnYmhOFgZn/I7l4ffwvh7ASOdoHOI9HbObr8MyI4QXl4xGONgFo3KLMCxXwbfmOBQSwV8cbkJNcz665s6D0yxACDUihoBLktFfdqLceSAqXCfALXlx98+z0bXsIeS43Phi0fEIZ76IbvpIfP/rrgivmP/ThBvH7JG8JYalALDwlyGlANjuXABoksgB+XRFUZYnSlaDV885gTX75YuoWDRALuMt7ffgbQdwPiv2XhKm40zqabOS6mb06tWrXYSswsJCXuLKomOrqJ5YTaXOj++Dr7lW21RPRHym7VrxAToD1TPtdntw9uzZASKxwaRVAysAdiqRTWWQKWEa9fE9TUhuQ7LzBFkc0/+2vOcoZ6yAvrDg3v3Gs+nt6vPouzDr6uqE9cSOJJ8+1WNpTI0fST+25fRMfIjhaFmSZmbKhmnCnEfl1x5xxjnsZmLokjGHfpXD6PN+zszisx+oOSNIz5LeBxePgJ22nxJ6l9hNZqOeHz9rImuora21xJLNEk5xSDC5r+M+j4W6QPHb4gPbKDaF/LOF2uUkHPSvXerYJOIkOz35t2DBwtYH25FGwiYcRLrZ9J81rB6nAX9mAJWBMFyaHaNDRKBHzIOttAktEQ22ZGBazrBGvB5s1OVRVXz2WxyS3URRCaBRwzzzCNH43xH1fh0vLZpIpN8v9jXTwB2zJmJJqJomDjG6hzg0NQzd2YIgHVsVSkcNTc+rwp/hj4BB92yDw3DAQfVCNK3unubB3mlD4JTy4feXYX50KTjjAGtOayI+dPfUQs9eiD59aZuxGLbq/aEqMXQtiiBYtBRLvEtQ4hbeumuhJM2F5niUiLsDUX5YpgO8ciQRHZJE5gCafSotOK9HP1xS0QtuGyf9M1ClLaa/xA+nI0D3qyJg1iGuq1xbtBOnpuySD16ZnRhM+KP0V+sSctU+aIrGxP2F0ABTkqH5m3aoxSoL2ye4b9iu0LNnT476fr+u6/ssXLjwu2SxQNICgAlP//nz5y+m/RyaWFZT/W9p/yAqXz3BpGOct/kswzCGLliwYGqy7GGqfwnV34fqc5pAASrvTuXTqXwClR9BRWavXr26UdkskomVlZVto/1LdI+PUd0LiVT1bZuWsDOwBUBra+tUImGjqe5O7BdkSrd7x0/TFfmYWbftPpVGIV1V1P5vXJZbdVzlBXsXyvH3Tk+LpNEwtXREzmtl9Mtd/V2WlpYWxGKxVk4JmSzaoTCx/uRb6PGMGpH72sET606+QIdU8fxS7w0NaeatNCCr7/Z67sYxj9d4TU1YnXD6v3/JpnHOgJt/LqeBq8utwRNvFA2tA6zwoufnTqa+XC/Kysp62my2r+x2u2UB0B6sTGybDcTCOsAKpHg8fi31u68li7hfn0l95inUv7Jv/faCg0nuJmGlMLuY3UXC1mM/kHQlYTSRcABAYclkoT1obLUsADYTlgXAlmFHswBgLsvknbf332ZAnVeDQHUMjT26oMLRhF8KmtFtVwfmLYvjjOzu+KP3ZExfEYe/Pg3XjyrGriU+xIMKbr/BwD+fkBGMmLj2qSCuHuNC90IFS8OtOPv3rzG230gMcXjpWhK8aV7hj//fnwKoyh2HEbmnopR4d5YyAOdN/Bb7FlfC6foOzXRTjRrn7ecYAkE01vZHXuZynOCWMXbW4bhswHR49IVEoA3UENnubR+FyY1F6JNWhdvnp6FHyRc4xmHQHyfj46oBOKp4ujDdz1OHIj22APqiC/CD7138o+JynP3THwiZMfxz0O7YNbtAkPFEKKUEPqxaguUhP47vshLTgy/iF92NUkdPnOy7ELObr0el0YR3a3rhisJL8YP2CrKkPCynLr3Y3gWTQ1MQj2XAq0qQbQ0itZ/bHoKuudHPbmBXz4no7z4GmmHiss/mYkj/x3FU4YW46JcVKOnxEtRwCeb8fgYavn/nq9+fHntA8pYYlgVAJ+BI+Jx+uKmpSeT5p/ln8sja4BTGnFKZuKFIwzxkCHuCbxjhcFhkSSIeh4aGBmHVMnLkyLUyMXF/O3HiREQivFbcHpyur0ePztaZgRUrVogMT8RPRAYo7q/5/nJz1x0ibsmSJSLIck1NjYgF0K1bN3HO1soIsD27AKTI+Hf0hRyfSu9H5SOo/Ecqn02TSF4J5RVLLv8vlR9IBHtv+oFM5jL6osrpi/iNPq6kL30QbQWZTJruc/m7NCicOnv2bJ7YKTQ5vZvaZcXDMfRj5CjPDHYL+Jza3ptkL7oPdhHgtkvoWpOpbAl9cXsk21gnLAVAAmOzXk5To47fqo/vu0/t4Gx2rHrEqUkPB4+6JVMy8d3xvui3FXbtbHrsU4bnvMa5tldjR1cATGo8dU96HunDs177aGLdKUfRS3tsLDt2odRg/+mpZleeo1zp/oz0TPz4R6u7SwU/LJNW7jGKhrxb+9/640307O7U7Z7jxjUeynEmOsWmKACS2O76jT8ZSlfCsmXLOCe8hY3DagUeYztVAHAmmHdIOH0sW4TxMhorNTgN4M8kl5DwrIDzIx5NsvbS2U4OSwGw+bAUAFuGHUkBsHI58MWHJs66mFPrAeOu1ZGxrBqNTTG0EnEakd+EDzMa4OhuQ6jGhot6dsU3xb9hRlUM0fosjKwwkZ8BXFw+APPn0JygL9AcMHH9M0Gce6gTI3qrqPQ349yJ3+D6PsMwyp2BKP27P/BP3F10D96aEESo7EbY5eHI987FaN89OOu3rzGk4Dd0S5+FGOyo09JQLS1HKOZFPJSNHGcQx3mieH35Kbil/wDMbb4VkhTHYl3CAMcA/FiXhcOK0nH+JCeG934dBxJ54oj/t806BAd3mYPW9KnUocrw/vgAit2F+DXjEZw5YFeM/b2Fyg08PXxv9PRl4N/N47A/EfNSW2/xrCbUrcRPddU4v4cfv/mfwSyzANm2DPwt7SrMbrkec/R6fNnUFf8ovAXPttyNEnsxomazaOPZ1usR1+1I1/qjWZkFj5QHybYCtng3FDmXYRf3cRjpPgXvrliEx6YswQllMZzfbz8cNuFT9Ov9EsxwIeb+ej5Wvfv4V1PGP2MpANYBJtn77ruvSIvMZJX7uquvvlqkUu4IPnb33XfjtttuQ3Z2tiDZdXV1uPDCC/Hwww9v8P3ea6+9RMR9Dr5HPIwXJxAIBHDKKafg2WefXR3jiJURffr0EX1uxwB9l19+Oe69997kXgLE63DNNdfgxRdfhN1uF+3THEcoHPhvOu644/DEE08gM5Nj1SfAFpJ///vf8fbbb4vr8jnEJcU5fF9nnnkmHnzwwU5TMm8KUgqA7c4FgCaIS+gh3kkP5WD6oj+nieO1NIngXwXn3mezmktJBPln6Lp+PW1a6UfyCdW9h+qOpfO+oLoKyUV0bPVElBUE1O4jJEdrmvYu1b+G6nPU5yup7O2CgoJPEjUFTPqxsLVAE7X3PrdNMo4+c856G5VftSHyb2EN1JAr05Sk1tYe6fn07Ba9fWXRXa9cWxgkAnujBOmpCrvuofeAn/9OZzo7POvVH5j882fq65ZCMndRm+QeqmT26mkzMmoXYDgfe/vywsXjTzhBr2ku/NmEmV+3fwnnmilQY4F2ljJbAfzOWNJeGJ2VW9K57AjgIE6c6o/JP4Otz44j4VgyHPF/Gsl/SVixxq6rFixYsLDVEQqaRDgS3aquEVkJm5A0A/P3j0JtmQ2XGoPmMNEYj0GKy3ATfwhTxYAu1s+wMuJHdSQoLAiY/DNicZPmz0CjPzGdjpuGSAUY0tiDia5hRNGoNRA5jiIa14jkhFAfX4oIkWV2FYgaOp2TWHdwQIEz0JfIjIQYEWh7Mqc/44IehaiNcTI+Il40dU9TcxDW/IjoTbDLmSh2sWXCYAToXJvE3aiMeZEcFNn6oMIxBOWZBSjNUxD2F2BK4A9k2104qqgMhS4PtWlghbYQVdoS+px4PumqHS30HBTJg2bNhXQlCzH6G4gSgF0AHFIG3PYwTLURrWY9wmYLQvQgXljOa4M0G5XjyFJzURfMQaZcRGcoKLR1RZWhoY6eSYwmaa8snQdDiSMcGABZslH7RAU4faDMKQQNxBp2+viv6wWTXp/PhxtvvFGQ5PVFxP/yyy8F+WfCzyvnS5cuxV133YWnnnoKr776arLWunHDDTfgl19+4XTvWLVqlbAkYEL/2muviTz8HTFmzBhMmjSpnVx5JcebX4NgMIjDDjtMtDFu3DjMmjVLrOazFQDxQvE3TZ48GcuWCS91AVYYHHroofj0008FyZ8zZ464H5aZM2fioYceEvdZX7/1KNB2pwAgmIWFhZxL+QwSJ5FFjiTNKzA/EiEfNX/+/J+4UgoLFy5cQHX2ozrsHnASCUfYryTZn+ryKk070A+NzaWvIuEYAfyt8qTunrS0tLNSGQdSoC+oUtd1DjPK1+S2z6R2F8qyfEjH+7CwfhgyetNbvzySJufRVvjbHjz/MvZIO7rQNP9LXXeJLONuw5T+T5ywk2Jk3mt/0DN5TzLVV2FK1T0dmk02DCYbqyHSJkr4fdXokjzNHmFrgLw7nK9Yy0QWLGxdcBpakYqUwNNZdgFgV5D7SVIzPN5ndf2OovSwYMHCNgQ9ZiBKPJ5d8396tQVLZsbgsFN5RINm1xExWtBa5YdOHCpOhFjWZBA3JoKtQ0t6rbUaYdRHmYSvAXF66IaJxlYTn1YvFabzjBBrGAhxM4JhdhNNWgPVjcOhRmFXa4kA07VMXSgLfDZeA5OpLIbFDS4YpgLDsMNuD9DkXTQDr9qMD+u+QlXciZ/pehXug+ie/dSjBmCTM9DF7cW05RVYGHMjzZYGt2KDLvvR1zECp6VdizGjXRjaS0W0tQBLY4tEgMO/9xpI7doQpHZiZhhL43Pwasv9mBn9FQFppYgB4FYHYUaoDDm2bASMZsyK/i6UALlKF2Q445itfQtZaUDQbMZKYy5W2r4SnTzHIhiSXoyRGd3RxVEAVVZQqHalv1dFbbwOCwLNorc3FQ2hOD1j+ptkNQJdd8KQ6Lk4AtAaqhN/vIVOwavfn3/+OW699VaRC594VfJIe7Ci4P777xdm+//85z/Febzazivv5eXleOyxx4TL4frApJvdBdi8nhUNRUVFIq0xX/Pnn9eiiGLFvm/fvu2ELYnaggk+n3vPPfeIvP5du3YVlglsYcCuDOeee64w8e/evXvyDJo00N8xffp0PPfcc7j00ktRXFy8+hx2Abj44ovx3XffIS8vT9RnBQFbLrAFREewIuTHH38UK/3rw/aoAAAT8crKytcLCwv3iEaj5fQj6EOE+zh6ILOSVdqBjs2l+sdSvd5Uv4L2D5k3bx77ZK41KeNVe6r7mM/nG0EPr4eqqkNof+zkyZM7NS9nBQO1dzy3TfV70eeD5s6dy+4A1oRvEyDJ5mG6z/6VBHkYPbgVh0863+3Sw1fTiLHyRFeoWYLpU2LK9JG5r6ZcMHZKUJ9kxrJi46jnS4dsPlmi6k3EMEYnD6+BJE2TTHnouMbTW+mX+BFU2/7JIxYsWNg6mEJyJgkrAlhZfAgJB5V9jiQFjvTMGQSsoE8WLFjY6njp4O9QMycgVv5nfxvErO8jcNoNaGGi90TQI+lA07JW6DaekppoKKuEw03HTQOmrCOaVosWI0TEPk5kdQ2ZiGmJoH8LYw14fdl8/NGUWHlsjIWxLFpHx2IYaDPQrDfCsDXSlMNEjquFrmAibLQizxFFliMG3XAJNcMStRo6kXyvlEGkJgYX1fPrKj6r/5qmM37UhjNQqIxAqWMvOicIH5FmVgAMysgWK/D1UGFX8pDr9CCOVmTIubBLTijEYuw0CVJjadReCJl2zsWfABN7DuE3M/ob5sWm4F3/U1huTBMWACF6XgEjBp+ciTp9JT4Pvk41ZaSreZCUAJbG58JB7bIFgGby6n2U5lVUg7ioU3ah2J6HAls+yu0D6No9YG/dHxG0oDocRDd3hni2IY2eD5EwDgDokTIRNeOIpK2EEeU41ha2FBwbgFfU2T/e7V5jZMek+ZBDDhFEeHNWzDkWACsXmLh3BJfzqjy7EHWmXGBTfVY8sDvCeeedR+9F58qLjIyM1Vk0uJ0nn3xSxBE48kiO+935OaykSLkksDLggAMOwIIFC8R+CqwQOPnkk3H22Wdv0P1hcxQAfGccZT+ZdgwvkLxHwrYWvDJ/KglPeP50xypWBHD0/mQcgA0RboPrJaP9r60y6QAi/HGuu5Fm/JvUtoX2uAyfOOjbG7Ls2F40XOFW+irnVWRrvQa5tPMl1bzOm4ZSKm8cXPiK1WsSdpffDtModEQkIP3HBnN+kWr0PWb+udcfM+8sjmeRgK7NojeVY2HwwPwKDVvnP4A3Ny1huwULFtaH30l47FlJch8JB/xjv3+2e+Ux8BoSjhHAsV3+jACRnc8S1o0/s/6mtm3BgoXNRCyYIB6mYaJ2disW/dQkLABaanUsmRVH06xGKA4JkltCJEtFywo/kXQJhhpHOJMIuzsmyL6hxhB3N/ECDGySIsz8Gbzi/9yCuYhkNOA7+2Q0xaIirV+azY7JrYvwn7rvaMoWp5deR0BfBdNRj0DUC1VKnB81G3F40QS41VYiwWwk7yBinoZgoC8cRgkicQ8cRHKqYx7oZhN2Ty9CbSgHe9iItEhuKJwPWo3S1oeDC0tRQKQ/Bicy3Sciz+GG10GEWl6TgtBBf9v+fdPpnnQUOtdMc1qNRhQoJcIKgIMV8n5MbkBrPIaWeJTu048MJUfUZVcGNtV3SmnobuuHZfGF0A0b4lIzDM0jFAUce5otABySC0emH4W9vHvjrPSb4UIWfSk96G+NYmGQ6jvmobTodwT1GKY3NcCmxFBkz0eWwy5cCDYFbEEQ13dQob9tS8Bm836/X6yQdwST6dTxjQHxSXz77bfCZ59JOPv780p8R/AKPa/is3KgoKBApChPZjYSYMVAY2Mjhg8fLnz4NwYLFy5Ec3OzUGSwBcPGgEk+KyNefvnlZEkC7G4wbdo0oXxgC4L1YVMHbU5vxCsdpyQ/rwu82sF+xxwhmW0oLFK8DlhBAOlH4nsnWzP1r+bcuOubcbfq69dccIty9tnnHuiO3uM14qVRRR1D/UTPEbmv/yN5Sjvs6EEA14eJ9Sdf+nvI9sjXITtnobnh3d7PPczlYx5e2ZXGqv8irh4x/rr8mjs8bz8nmcYEp+z85JrAke1UopsRBNBCe3AQwNJly5ZxGlILm4Ge22cQQAaPsL1IeBbJq/8p03+OOJUK2cvj4R8kWzwOlpeX96Cx4gAa+Heh3Tza8mxyOm3fWLBgQadpZ+nZltGzPZvqDKBtwDCMd2iS8WFnyu2+ffva4/H44fTxWKrLM+yZVP/f1LZIl9sRNEkq1XX9XGp7ELdN8i7tf5BUym8QVhDAzQev9FhBADcf22sQQIOI0wv7f4vTP9oL8YiOh8s/grRbP0R694RRk1gjidc0ozjfxA9HBGEuCKLX89WYflsvRDyNCGVU4Yl+++HBpZOwMNACJebG2RXl+KlxBe7uPwpaWMV7jbPx6bwGhIw4Bob64KSDw7j2jx9FQLwWrEKauxZX5u6KuP1J6LY+mD63AvH0qdglZxmaaOJR7LgYS1teRdgWwCpNRjoR5nJbJt5vTEehw8AntQ4cn7cIufZS2KVlGJS2J56orMORXY5HT286lgSuQXNcxl55t8EuZ6MmEsJHkQdxkPdkfLEsikWOf+Oi/ItRrK6JvL4oXIWnG8fhyuz7UeBMKAd+DH+IFr0BP4c/wUGeU1AZ+4M6YR3fzBmFPXOLMFN9FNcWX4n/a7qRSL0bByoudHcdiynxVvwW+QQN8TC8qgan3gNOOQP1mAqbrON0320Y6BoqrsGY3tyAe+d9j55dvoW/7ljkZy7GYv1XzF94JCQ1jgzfUpzay44GfRX+O7sIi89/9Kv5s2ZvVBDA56fVYFbtjrn2leFUce3uXeBU101UOQvAwIEDcdlll60VBLCyshIDBgwQgfPuu4918GvARJ6D5s2YMWOtiP6dIScnR6zEM5nn1XkOAHjEEUesJtFsTn/ttddixIgRwjyfFQsvvfQS3nvvPRHQ7/XXXxd12V+fyT8T9LYxBLi/fuaZZ0SAwhT2228/7L777iJLwKhRo0T7bYMJcjBEHhtZkZHCsccei379+gnyf9FFF4kYCJzFwOv1irIrrrhC/O1s/cB/R2fgv2VTggByPV7Z50nMeSScg/91krEkF5LwsdNJLiP5JwkHwuM38ysSNodco6qzYKEDDJg9JZhVcY+aC9NYPG6cZPgN7K5IyApJtj1NUxoiSfLEZHULbWHIP3e1GxxbJ2ICTAoEYqa71YSUbdqN70aPNRXqGB43ZdwVNqM/Po1J646oYsGChY0Fh+9lK5s5JJz6r21kp7kkTJp5BGalxtZQgks0wbiXJhKP0Oe9SApJWNFwAxHvieXl5RzUth169OgxjI5x/JvLaJtB/cBA2r5BE50XRo8e3ZH5yET+n6Dtm1RnMNXlcZvT2f5Mk9NdRY026Nmz52Bqh13puO10qt+f5A2q/zwrEhK1LFiwsFVBA33ripAg/6H6KOw+G4ItOmI0A4jaHQiqTqiSDtUjE/mUEM2yIeZT4JLpdXcFIdFkIaqwaX4iPZ4Sc2GP7C6QJQn3v92KSz+fIVb7m2zN8Ph0RGvSiPLPhsuzTJjXh4wowmYcX86vEcSgOjYLXUo/xbDMarRSN8fmwU2xOtjoHgzdhrgSQSzkhgO1qHCuwBDXPNgVDW6S/r7hKLRL0IwmYe7/Y101Hp0/HYZpR6bNoLtLdFH5Tjd8chqCRgvO6N4b2S4dbsknjqVQ6EhHnsuOLAcblJpoNuoF4c5XS3Co92/Y3XUYjvadD7/RjDO69cZHVYuQ5jCQrRTQ87IhU8mlYyH6C1S80/QpDvKcTfehsgUl8uzZ1E4BsqUK6DSRckne5FUT6J+ehX7puWjVI6gM1KOr1wa7oxUeZxB9Sr+Fw9GMDGo/RymC1xmAlNb+/PXh+D45uHGPkh1SLhlRBAf7cGwmaNwRpJtT/3UEl6WObwxYUcDuBJx5gOMOnHjiiSKIXwq8Mv/II4/gtNNOE8fZSuCNN94Q2QI4av+UKewRmHA/4OuyMqEtWAHw/vvvC3LOygWOb8B++oxUkEN2H2gLzjwwfvx4cQ4rD/gcVjAw+Bq8ys9KYLZcYLBLxH//+18cddRRSE/nN3H92Jgnw3WuJrmF5FoSznPMge/YCuB2Elbd81PiaPmPk3DU/UNJBpCw2oWfwtsklhLAwloY6301x9R1msxKP1Gfzab+y8bMHMNJ5vvSSBeh3/gY6sxH0uvEE2oLHeAyY/PzFCPmoHeThvuyYZPOFz1Jc3NGgAb3T+mZ5mWlL83VQ4E5NNzPpOebVe9d0nnCUgsWLGwK2Myfld/rQi0JB5E9R+xtOUwa9B8ikt2FJhN9CwsLR9LEgdvfk8pjNNF5qHv37m2jEVGR/AzVV6j+bvPnz9+HPg+nuk/SsZOqq6v/lqiWABH6o+gY3+szVH9YZWXlvvR5dxKJJlP/YWs1rscoLy9nR9s3qL5Ksie3nZaWNoza5yWak6n+8aKiBQsWtir0mA49aojgf6wAKBqaCclJRJu4g07TdV1V4fQREe7hgMeuQE9XsfjkAqTrbsiOGGxhn/B91+M0YzBkyHEnXETCbESUFmh1qMlbiFktjZBUHT3SvYhSuw3hIGQligz2r5c0xEwdAcdKYULslHpBayzFD3NHo8lQwbH05wYWwy7raIxkIi4RpdYVOi+CAe5m+Ohjd3cTHESsu7h60x1HENQWUdsFWBkOoDYapn0VbjVTuAOkwCb/AaOFymS0GA1YFF0T2Z9hk+xE2HUqMbAoPgvPNd+GRq0GaXIWRhH5Z5KfaKMZ+xd0wUNDd0Weg10RXNjDfSTKqSuN09ls9cA+/9WxWqTL2aJtt+zBEPcQDHaOQm3YRX9be/0mK096erLpb42grPu78Np1KHKcyG0DXJ6lKM9fhO62vkLZ4Hb4oaRvPB1KcyjIcdt2SMlysYIl+YduBtjEnol5Z37+7MfPxzfWDJ/GUxEAkFfXOXsA5/bnwIIdiXxbsPXQOeckhndexWekggmyWX9bcF1WALCJPpP0tooJvjaNo2v58zOJ/+abb8Q5bZURKfC9sgUExxygsVfU5WwDbAXA7W0IG6MAYDLPqwxs78L+/uxQsSF/Rn4r2byQ/5rzSe4g4QjJHVccLOzEuN335pGqaZtDv9RbYOq/08+1m2qzLYkqPoddYhcT6WtI5sFUtbA1u3cq1ZaFNuifPz5AL3Hlcd7wXBoMvV3TzHvGmmNlzgQw/srCS6gP+MqmOIaPw1mRWwNjDpEk4zUN+t7J0y1YsLBpYOLLq/osvATVdr+jsFsAh/nluABbZUV83rx5P9MkoY5N7DkGTjJo7W80+PPswO5wOFbHAamoqNidJgFDSZ6m+uweIGLV0ITpbqrfTPvszpeaJVA16QYqb1IU5U6uR2UGEfu5VPYkHevd2tq62mSV9lnp0JOOvUD3NIOKDI6bQ5Mttl+sMwzjijFjxtBU34IFC1sT8RCvrJtJBUAMnjwXnLluEQRQJ3LMaCB+OXFAUJhWn+H1oeg3P9KiLhHAzhb2iCB4mi6hq1YENe5CS4Am7K0OtBRW4sDSXxDU4yh2eVHhzEFxtoIljQHISoyIrQa3dymRaQVq+jLReYRjcUSDXjT7sxFgom9K8JuLROpBhxJGmIiJbI9gSdhH1zeRbh+Nns4AnLICRXJQnQIi7hGk2xIKgMZYBNURF/Kdx1A/s8ZY0S37MDc2Cb+FvxBZBV5rfB1hY43Xpyqp1L4iAvq9739a+P03GNVIS5J4hlPy0D3Lwve/2O0E/RW0p+BQzxkotpXBaauAJqVDMzVMD/+BXJX1qRJcsgfD3SNIOOMypyNcuztPt7lhxDNgV0OoCjVBlQ3kpC+GFskiphVHidoTOUohFFsL5PT21gsWNg8ckZ+FI+LTWJQsTYD94FPHNxVM1nv16iVM73kVfn3glX0GjYdiy25F7HLAlgRt0/wxWFlBY/Rafv4pxQNnBmjrIsBInZOyEmgLVm6wGwDHL+BrcXwCdpfgtjYGG1IAsJqKoxizaeGW+FezeSQrD44UexYsMAzpDHppzjUlbWRgt+yJpmSme1xStWy67HbJzKHBgs1L51J/+/0+0rh1q+F2clC/80uJw+gOE2/T+HrmkiVLVvcupiT9bOjGatcACeoEGgD5nbZgwcKmgwk9O/YtJmEXN1b/c9rSzmQVCSvAOefTnxEEMAXqRmnWSq+7rutsdSBAE6IDSeIk7TKnzJw5k2N9sDtfv549e4pYPmVlZblUbzB9nDN37tx2OapogvMhHdPoGkcli/iCrJiVaftRoiSBGTNmtNBmKpUPnD59+prlOwsWLGwVsAIgatrwzQQ7mpaGUDmPyL+DyCexezM5o485DVRFokRCJfTPtGPhYUEEzTjSVCISMadIg6fpJo4t6AXZVPHG1zFkLi/HmNIuKM+oEin0yoNlGO4rQkmejCp/AAqR+Tny23B6FsHuz4PXw686B9pbAae3ES2hNExo6IJmzYmubiLAkkGkOIJmQ4KfZh7T6ZwmzU73VIY0RYNLUXk+ArfalaQMHrq3mkgYddEwxq8YjnT7ENF+Ch7Jh+mRn/Fd6B145QwEjADiRNTXQBLlL7bcjcHO0YL4s/8/B+9ri0K1G6q1JXQuBxlkBUDioQ1x7o0D0m+DLqVRxyZjeWw5dvPsQa1Kq03+mfhzfXsbxUQKWXYXAnVHUn/pxqJgFSrUXeHNXIHcplNxgPtEYYHA98LpEpUMyyB6a8Dj8Yg0fmx+z0qAFJhEf/TRR8K/PuUHT2OYWGFn4c8MdhNgf/iO4Cj/vKLPVgCpqPusCEidlwKXPfXUU+IzXyuFO++8U7TNK/GdBSHs2A6Dz2GrhZtvvhnh8MYnDWJXBJ/Ph6uuugpff/01LrzwwrUUDOvChhQArNrg1fuNiYS/IUwmsXLjWxC4J/3VTOpY+9sctm9uDZw8Z/l+FcT35UhrS1iT5XiuWzIV3ZDqqDe+hQgr+6VaWAcM0/hRMbHPu32eG0tTgEVZhspmwQno5nQav0Q2AAbVnU91+iZ3LViwsGlgV6QxJJz+jx32mExzNoDO5BuS/yNhJcFWVQAQcS8m0t6Vtn1IrqKi40jeqqysbBtEkf39w7Isdxbccxr/j45zAEOeMJTQZ16xn8f7bUGTlTo6xgsAoi6DysTsnLYdXbN4zsBtOGgCVC5KLFiwsNUQD2mIO1z45VcFy2aEEDPtCETsiKZTeV4cbFls2DX4o7pY8ddzFLSW6PDLQWQ4bLARCW8h0sNu011zmIQDjS0mbh2ThdN6dSWiaqLM5YOysghl6V50yZXh14JQ1CDCZpBeegVSwCOC4zGcSgzutAZEDDtq4w60aCp1jAb9k+iYDtOQkUt1l4Zz8GJdV4R0N7xU7pZ5xd6GNNsgZNpHwK2oND/hyPAGlXEmgPb0xC2nUZs6GvRq8TliRojEJ3ym+WqMdDkLYSOIPVxHQKV/7CLAlgFt0cs+FAti0+ncWMICIHkdJvZsDRDQA+jt6I1dPLugm72HKHUlXRFsdL/UF3ZqAcDxEVaGAojQM4iptRhqOwj1U69GN3UA9nQndKcu2QuXjb4jSwGwQTCxZjLMfvdMpn/66Sexz1Jbu1rPLQLn8So/B+L77LPPBAlmUsy46aabxPfFYKJ//PHHi3opX3s2l+dAfBx4j8/lgHoPPfQQdtttNwSDQXF+ylT/zTffxDHHHCMC//E1Ur727P9/0kknYfBg1p8nwDEC7rnnHnzyySeirSeeeEKk7fvhhx+EewErBhhtrRMOO+ww3HDDDSJwIAcEZJ9/Puf7778XMQCuvPJKYZnAZL8t8vLyRByCd955Ryg7Un/7xmBDCoAAycaGn+TJA+dB5hWPNenI2sOKMm5BIGbYKyCZK0INR4nfVyzDQz2sHpFopDINvcQrmTF672pH5L/20/CcVxPONRY6hRwLvEO93K5T688oHuDQJp+UFv73W28lzG8lu/w7dYCDTnxkqfD716VYDUyJ43hYsGBh88Az3/dJTiTh+Db7r0MOJLmYhNMEbm38RJMBJtpM5O8lIv4ITQzOoM9tgw3mULmmKAqnp+0IYWdIxxPLIwAvcfFMiV0DOiLC7dA2VZchcme5XK7O6qccMhP5tSxYsLBFiNIb/MfkxKphPKzDcDigRUzMXuETQemYwxqygagRQbG+CqpWK1KsKUR+nvpNEznpzXQ/CjxO2E2bsABgcpzuomkCvfVXHOeG2ykRAae6dI1Dnb2FgiCsNiI/C3C4m2FTolB0OwzdBSUuwaXEEddVEFWHWyW6b+Mph4kgNRDQbAgTWbdJ3J6CbDWG+ogXDXE7gpqd9iV4FTtdWhXkP8uxu7AIYDDxz3OsnbHYI/uoPfa4kmCnq7IbgJZUANy96i7U0t/MK+xdbRWCoLPLAPv3p1b4U+hm64NF8dl0n61wym5qrf3xVqMVvZ19cFHuJUT8PfRM6G+UE4SdV/4TFgBrKwBYgcERCOJxesbOVqTbPDRS+FDk5XtOgBUU6c44nLlrWxBYaA9ewWfi++GHHwof+RUrVoh9lpaWhPUJg1MAfv7552Klnkn0gQceKILhMSFuS8pZEcCR/nNzc1crBfgc3mcFAFsSHHTQQbj++uuFSf7HH3+Mgw9mQ7cE2LR//vz5OOuss0T+/TFjxojAgbfccguef/751W0y+DOvyLNSgQn6NddcIxQNe++9tzDZ5xV6/rs4V38KrGgYN26cUCy43W6R9YDPYWUCZzng2AJffPFFu3tKge+Jgw/y/fN9bizW3PHGg1vnIEL8tnI2AA4EyN/Gv0k4MCBPQNhpglUcz5JYWA921jSAd3jeYl/RlbcET3iM9497cCX7lI6VigsPig84/2/HpUee7KVqB43Me50zSqwXO3MawBQm15/yT0M3ZgWgFrll4y5VMscMy3n9v3zs+IdX/Z0G5n5vX1FwAQ/ud3jebtJVtdu4lmPE5N1KA7jFsNIAbiF6bp9pAHnmyAmIN/S99yFZY5+4FVBeXn4hPS8PCS8hsOKdle5P0PNjawBhbVBRUfELEfeeuq73XbRo0ZolEwId42C93AefSOe8Rfsc8O9Lkgdpn4P9rgZdK5euw/e/qrKyUuRTovqzaNM3Go26li5d2k7BQN/lTVT/Tvp4KLX1aaK0c1DdY2gy9A5PeBg8GXvySZ5eWNgQ6LsFjXlismph08Grf0wIeOK8raOhzoZP3snCqefWomaqHx/eGaMRvRwxzURmTQNsu2ZjQVRCNN3A8A9/xrShXqwcnYlSlw1Nqxyo6jUZhXo6dsv1YOb0XDh6LkZVwMTNJRW4bWoAj+3uI+JNhF+uwXT3Q2iZ/A80+IOoGvYUTlDLMds+AzGaPFTWdsVyNYiMRaNw8MiPkBXJhN0RRNy0471pp2JB/vc4Onc5Mm1BIuMG3ESEPg66MJrI/oML94LdtwQn2ndF//yXYDNzkRHi8CgJGjI12IJ/VVeim8ONMqcH5+S2T2/ZIFfja/sriCMGl5aHX2PzcJn8d3Shf7caN+NU6TSotgg0Ot5b2wXf28ZjuTIPJ0VvgEIkPgVD0vGicywGxfZGSG7FHvFjk0cS+NT8GBnIxG7S7gjQv3uNu3GqfDp14n2oY9XxT/NeXCdRm2LNcw2a9DiuWzoT5V1+gi99AcaEb8JjkznFohOLJ32/ul/rfXk2WjXbnPfP+rCtJeY60wDurOD+bV2g8SX5aQ24PhN/3jJZXlcdRsdjXM5uA2wlwGMQ+9x3Bq7H1gNcl+tkZ2d3ep2O4HPYvJ/rbmyfw+dwcENe9efrtA0a2BGvvPKKSHnIlgmjR49Olq4b/HdyGsAN3/na8JBwjv/7Sd4lYRXcWSSc7o+TFXKaQF4B4KB/R5A0klhYB3ZGBcBY/MepeDxf2zTbqTdGj1kyeqyp5mau+i8MPPP2VYUfX73o7DtHuWL/6GYz+w/NebXT3NZtYSkAgIn1Jx1Ancv5pgF5bkw9rNRmvLlX3qsiyvfxDyxzSbL6qy7px79zRUnlHd7xkyTDPPfm0AnCDNhSAGwxLAXAFmI7VQC0BS/pdAxyy+MrLx1xuly2BFj3jGYLwBH5aXLAcQlOognKcUTSeVzmZ/opPdNddV0fuHDhQlbWrwYdu5eOsRLgEHrmn9H+LrTPLnrP0n67dIJ0rJiOMeGfTceEoyOV/UhlowzDyFuwYEG7qEUVFRWcCvhaOrYbHVuv9RbV3YMmLD+wiWQKPOGxsGFw8ClOAUXjX7LEwqZg5cqVYrVse/i9LV4APH1vBIfvUo9flxeg/tdq2FxuRLwu5MT8cPTPwpzmIMK5Kspe/Q0LjkxHwwAXcu0ORJol1HSbCadNwgOD98BLX0bQUDoX4QjwfyNG46wP5mP8mDJeu4Zfr8NXrTfhl/m7YY/uv9PkXcNgm4I6Ir4tVGNhSw7+iKro1pqPPcqno7mlBFkOPww1il9XHo1p8h84unAJypQwgqZCnZ+M3/xZyDEc+K5xD7Ta52K3jHwc6Psc6baBKPddl/wLganNdfj7lB9wVHF35DndOL10tceRAPvs1xtV+D38FfxaHB81f4dr8q5FuaMcFy2/EMdnjMFxGWuSj3CsgBmxn3FJxn10F+0J1zuBJ/FH5CeckzEWXdWKZGkCT9Y/jmHuEdjFvQtCRgiXrLgIN+bfhApHol6zzin92hpDJcCBFf/221foVzIdpmcSrs14BvdNaMUNo7ogzS6vDhb3Y+MM3PfDmxM/H/PPkaIgAUsBYGGTwW4K7A7BK/+s9Pjll182SiGRUgCsW6WwbnCwoe9JxpMw+WfTwRtI+KoXkkVfvEAAAP/0SURBVLBJJCsIeEQfQWLBQjvY3K6+9HMxFkdrhWlslndVFm1KnTq+O2L6OfmHeCOHl9iMWCwe3fhIGDs5DF2fQeSfRkxprzTZuLbBkEYfv+C8AWPMMcrbV3cNmxKeVqAyCWFU6rJkzRotWNgy8JjHATU/JmFFJa+StxUuE8H2SP40cMR+WZY5HS+nCWyb4YP98110jPvXjuDMPpziSOQq0nW92jSpB0kEOWwHmrjybJdzKa1WcNF1hGKWtmWiYA34mbDvv0HEaqMyt/CEhSMcp4T3LbHEkjXCMcFiMQmfvGuipk5BPDsTbqcBWyAEJceFWJQN+nUocRn+ogz4e2SJfP8rPIugZddjmLcYdw/cDf0zspFht4tAex6HjDSnikcP6UHkdSJqIh/BkBJ+/Vr6PDhkmlDYZKG19JgyauhQhiuIHFXG0B7TETdkDMzogk9r+2FhXEcw+ws4DBWtCCJdkhEOZKCmqRj9XH5URTJQ5PSB/fKnBOaBbhd2OVP8bd8FvsUX/s/hVmxwKipO79Ybx3QpW+sZ2GUnitQykdO/hz1h2s1kvF5vgEfxoDI6v139DCVHRP3nzABty1lGOA8Qx4vU7msda0oSfP7M6f6oFGmKb/XxTDVx3x3FrihwkOTZ2PNJgkd149bRXemZ2cSKb6p/M8JpaA52sXwALGwRWKHELgLDhg0TFgmcCpB/h5uCzVEA8IoGE7fUasbRJKwaY02/MDlOgi0FEg46FiwkMc7zxj6mpDwum+az9Q8ePnLMQ1WvK3bpAMk0Z75ybWHQ5pBv0wypL+1HDdtWCT65U0DJy2ygl/8PGvVnFMjmD9Q3dDU0/B6bmyX8/VXI/6U3dt8x9zammyYW0PPvKk60YMHC5oKXqNhsnlPlMhFmc/zO5K9AwjmWeILYS4Cz73D5rmIviYEDB/LYzKtPtYsWLRIKANquoP6DlQAD+/btmwh5nQQRec4iwu2wYj+Fr0l4DrCX2EuC2nZTG/1JFng8HrYItGDBwhYiHGKNmg0RIvC9+0vQPR5k5xpQNBOy145Wt4663q3w59SjubcXpkzlRNA1WwQReg2HFaVheFae6CDSbQ40x6JEbhURJLAkzYGYUU+EvhGG8Kk3YfM2wE7HWOsXo33ddGFpJJ9IehQ5soPOMxHWbUi3e9EU74IJLbmQHCvgNky00rSf19sNjnrvKkKxPYIWLR8V3lwckL47NKUZIZqE2ORMRM0o3mp+Cx+2fICw6SfSbBPB9HzquqOY2yW6XzMGn+xLKAC0evRz9keD3rg6KCCDo/1X2AcLAt8RJbaeuCzzXyJWQFvMDM/A8tgypCu8zkl9n6QK8SkbDtpnl2U46Jl2ceYSsZLoPp3w2JS1ru6tbUTzg8/sNO6+Fv4cMNnnIIUcf2DevHkYMWLT19s3RwHAZsI86OeSsK0KuwKwz//VJAn1YeIYxwDYXs05LfxJkCCfTOPJz/GQ821ZloeYkjSERp3naND5eMxbYxQT5qGZCo0EkOYiBMsCYCMxXHomPjzntdNH5Ly+rwe2VV1sxgIqfkuVdGFm9sbf82vp2S41bZHBMM1Ker773u4Z/9zdvnfWJMm1YMHCpoAD/fGq+UkkTJB5pbyj5JHMJ9liEDG39+jRo5zdxpJFDKmioiLHMIyb6DPxbvPbRLEIcPQ57dfQROGy0tJSvheGFA6Hj6OyfBJOzZsKGshbzvefp2kaBzcU89aysrJ0avvv1E4DtcfWfSl8TWUcQ+Rcuq+UhYEUjUYPpTbKSd6aPHmytQBgwcJmgt2VWRisAGC2LnmdKC2MQaIDbjsRbUNDTFIQlDTEnXFEfGEEypww7FHo7lZ6Iw0E1YBI68dg4qy562CPuYigqrQfRXN8HuaF3sHM0G+YHp4mtHrO1mI4qAdg+srhAl2mDYbmRhoR/z3TsrGitRSSVkgE2oVCRxYMg9PjAW5nEwKmjAg1Isk2uNRi6lgkIvvdRGC/wWldYbO1IkTHWQHwa/AXYVo/wDUQy+JLqT7Qqq8J8Mbw635EjPZxTMNGGIW2IjTrTaiJr0IRfWbrAs7fn0KBWoq93e39+1NgpUBnkfzfbh6Pg9IORr4tEUiN691XdD+8cjudaKdQJRmnd+uFMneeCD7YmeJBgL/UaDz5zVqwsHmgMRZHHHEEjj76aBFocHOwOQoAHvTfIeE0R1NIeIXjQZLfSDg/Aacj4vzIbAdjETgL7UC/2TJDxvvjcCQNaVJvmPLdsowT4qr5hT40q4yGqagMU6ttatxr965vW/EjNgORPEcDPUOHQ8EPNKvfUxRKNHKb5gc0Rh2ne/AOjdEN9F3sZyChILBgwcImYwkJ5/pnn3ueefKkrqPwePkayRaDiLhPUZQZra2t3/bs2fNZkgeI/HPbU4mMjyJ5obKy8rNEbWD69OmcYYUV8eUOh+M7qnsLydM0ceDUhNPi8fjdXC8Fn8/3GLXB4/ijyfZvouvxWN5bluXr/vjjj9UR/+fPn19PdS+ltko1Tfua2r2V5Cm6x/9Q+ZRoNPpAsqoFCxY2A0sWAp9/wF0IEKI3WTYNqIaO5b8SsScSKUU5Kr+OYEQmQq3BUDXoJFGviai7BYGMKpg07BvUDaVW1B+qfRBfZ/0H6ZoMt6rgvlV3oLL1TqLOOpF9DSuJhHO3ldc0HGz8zuDVPe7JVE1CPk0gYspMDLXvgd2dI4j0OlHsTBOZAWSaUHjSq6HrCpoNO0zDBZuageqYC4XOLOQ63Ch0q7ArhrAAMIgkf9TyEcZknoACWwGdUw/DvhIvNHI4sTV4tekVfBvgjKprwL75TPrZAqAqXkVkv0BkD+AgfZsCVi6wUoTBSoagEcTBaYcQMVpDjbLUzjyoOseBBV2RoabBmUwbaMHCtozNUQBwj/QyySgSXgHh6MO3kPAKAkdTqSbhIELHkGza22hhhwex0DJZk5bxZ8k0e9MwMO+tvxd++N5lXRoMXd87UzHn05G6Qys+E+OOhU3HhyjUaegO5NvMRUT8+4w1xybec0X6mV7eXWY/MSZ8q//486jOfaZh7COOWbBgYVPB5JhX97uIvXVjq/h7Egn30+YeIt0GyT4kJxLZHkpl02l7TFFR0QX0ObWiL1BZWfkWHTuOxE9yLsmeJP8hon7wokWL2i21TZ48OUSEn5MIP0/C4zun9I1S/ePnzZvH1gLtsGDBgtfpHjjBNbd9Nslo2n9V1/VDly5dulpZYMGChU3HyuUmvv3SRCiUsABwRIMwQhoaFsbpLTcRawxD0TQEQhKRck2QfZssIZC3TKz+K7IJr+QQK9EpCwBOlee1hXHqgM+g2CKo16qo1ICT6qg0IWim44w9BxjCPYA7kzqd7oF9CpViIgwSMs04shzfQ5NqqY4TXVwemsupQl1gswcQ0VxY1JKBsOZDWMrEO03dcW5ZP+GCYFMiKLQXYKFmR4tph0d2CyKfq+bBUJpxevdSVMeZQqzB3MgcNGqJtSCOdMD/2AIg15ZL2wia9CYi3Rk0vVGgm5tGOZ5teAaTQ5PEZyb/nN6Pc/1vCdxSGv1dCRcCCxa2ZWyOAoBJ/nASXvngYICcizj11jWR8NvE5oYTSTrLP2xhJ8VYvGWHKefmRbpVjXnLVGjAKtVVN5uqY7Q5VqXB5YL+Du0DCWb7EcDCJuE2jGMjs9YedqMVpln4XfI9lxobF0CSdLOqiib5NFvQMcmUpEHpejqP3RYsWNg08PjGyu7LSdbltMoWcmMSH7cMs2fPjs2fP/92kn2IwPeLRqPlRLoH0v4RRMY/nDBhwhr71zUwKisrPybZOxaL9bLZbIPo82UdI/enwJloqL3LuR7Xp7qjuW061E6xkIQ5b968z/l+qG5vOofv5cKOKQctWLCw6Wim2TQP5L9+EUUoaEKtq4caiaJbDw2yriNWF6CZtwG7Hkd+D53KZJRm2KGlNcDpiaOXPR/d1GxB5FMKgCgRZpccJ/KsYa+0Amo/MUXnCQD7/KfTFJ6VAbJSj7ig2sDUKOfkdyAj0pUmErI47lTzEcBv1LYDhRm1KM2dSeSbbieUi1V1FVjg96BZ88Bnc8Ew3eL67CPPZL3QVohqw41FsXqU2ktFm7lqLmq1VdCkoFBSGMnuxm/40aA1iPMYk0IThZk+KwA4BoAODS16M33mfAMKnbXxCgBuY2F0gbACYLTqrfRs3MLnf0uQr5bgvIxxyT0LFrZdbI4CgHuDW0nW9ZawPQ17LD1FsjntW9hR4UaWJKHxAgyPx1Y2+2BKMTXWwr8VZM9e1Z2GO2OwPV5vSkK5ZGHL0NrXoYVprPZmLFkiHNjGj+sfMyX5GpjyjaKGJK+UTKkkK9CV/ZctWLCwaeAVd46Gz9k1eDWd+7KOwilx2+eZ2nLoHPmf8+/zlvY7I+cdoXN9ViLQZ57Xrw8m10vm99+YGfWmtG3BgoWNQF0oAkd5M755cBGW/tYEx+Jl8FTXwUlENX1pFSLVRFwNEwfvHkZWFx2uqBuF2UTVNReOKizD1eXDcH6PfjQFoEkAR5+nf+wjb5c1IvAmgspKOGhCxuQ/5ZHeT9WQzUQ6NhkRepW/DzlwqOcy5Nu7YLm/BrLsQiMR5Ex1LzoaF52D2x4jCVDbMrrWnA/Hgt3ofDccZhqcsh0uxUF1TcyKzMSS2BIUqUXwyB5MCU1Bf9cAcd0cNYeIfqMg+mySz4H9GLXxWkHI2defUROvET7/YTMs2uC/h90AOEq/cAHYBAuABr1BnMvuBIzl8WXoaisRz2tLwOdzAEALWwecDz8SiYjtuqBpGvx+P5qbm8VW1zf+d9AR67ueaZoIh8NoaWkRwp83BMMwRLq+1DmhUEiUrQ98/4FAQPw9qXP42lsbG0vQWX1YQFJIwtExmDCk9jtKcXJ7CsnmRSawsMPhLbylqLJcQT/imrFjTVlFeF/qZsNZ3hKxaqXLxkDTlGbRwJRF5WyXZmEzwcMXDUItabrOI+9cJeYYmDjCUX2VmTTm9xw99lv15tCxq6hLmT0wtP+a5LkWLFjYWHxEwqMyz1bZebajsKsTWzNZpNiCBQsbDZOI/RK9DjMyKqERifbXxqE6FEimgVhDEP0HxRCuCUI3dDh9MlojOrrKGeiZp+DwbkW4sGc/9CpwYlCRFw5FRppqF2SZiTgrADQlgInGfzHU6RYr/S2mIlLz6fR5Bc0SgkT0W4mj/BpyIaDH4FA9kJ118Cj5cNr6QjETfvEfBF+E30iQcxtcKMzR0C+yC+xwwyuzAsAGt+IQq+1P1D2OnwI/opujO5U7sTS2BN3tiSyiDskhCHyNVkPHXFgZWyEUFhMC32GkZxc0aQmPIl7tDxJh5/a8ilcoC9h0n6P0swWALjKZbhymhaaKaP8pBcCq+CoU2zfkzWXhrwAT4JdeegkXXngh9t57bwwfPhyPPPJI8ugaMEl/4okncMABB6Bnz54oLCwUWw6MN2PGjGStjQfnxz/zzDPF9W6++eZkaQKLFy/GBRdcII516dIFxcXFIgXfP//5T0Sja3ssM2H/4YcfcOyxx6JPnz6iPp83cOBAnHTSSfjqq6+E4qIt+O/+4osvRHC/3r17i3NKSkowePBgnHrqqaK9LVFudMTGKgA4osU/SDhAEMtokqkk/IQ7E44RwE8k8WZZ2OlR6ZV7mqbxjiRJtfMya3JlSA+aEl545vxE5ghFMvci4voNDGk/CTK7lVjYXEjU90hmk2HqeRKkSdQVjTp6xSUi2v+rf89ppTG+rsDXk0ZeieoZj7mNtDPEeRYsWNgUMLl/iWQPElaydSYcI4fHRAsWLFjYKPhXRVFV6Yfq0mE47TBVRSgAQIS/ZVkQfffzIq2LC/UVbrRm2lDVzCv7EqY112FQJsffTkCRJPzf8H2QYXeI1XEm1Q6ZKb+G3s4YutqyhB/TElQIKwBe87RJXkTlLFQZBjRDQVCPwK54kJnJCoAijPJdA9lkv387kf8AmvSEx49XzkB6bguuPcmFHFc6Mm2ZyLOnY1haV9QSsW/SmrA4tphIfzd4ZK+ItJ+pJLKk8io/R+Wvjdegj7MPquLVqIvXCv//0zJPR6vRIu69WW8RhD9MpJ0j87MigKP/s+9+IghgZ15Qa4OVIez7v49vP4SoPUadVifcEyz878Er8Oeeey6+/PJLQXjnzJmDVavWNgxubW3Fv/71L9jtdtx666145513cOmll+Knn34C58hftGhRsubG4Y033sCHH34orrdixYpkaQLffvutIOesbHjxxRfx8ssvo7y8HP/4xz9w9dVXr7VC/9BDD4m6CxYswGWXXYYPPvhACCsRWJnAJJ/T96XA599+++04/PDDxd96zTXX4KOPPhJ/Eysl+J5YmVBdvfU8pDdWAcDmjX8nOYiEo3GwCoLzB7P/dkfhoEhfkHBqJCsPsAUBw9C70VjESubfNMnY04T51dtXFD7O0enZ/5+2/ff3xiO0O7ymMevV5GkWNhOmYbwny9KVdsmcST3LWDkQffzYeefddMyS8wrp2U/VbGofridrxiIZNKpbsGBhU8HLTZwBh1Pjsvk7z5/bCpdxbACOum/BggULG4Vwq06TJQMyB/dzUBeiJj1uiQy1LAvBnetA/xNKUD1oBWbJLVhmW4K4oWN2awOGZrY3vC3zpAmrQI6QzyTDTm06JBvSZAld7EPEqr8OH/1fFTn/nUTkm7QlqNepruRCSI/CJnuQbQ/ALmeKlXaJ6kqmm+i2iVXaUpTaeou0ey1GMzxOCZ7Fx8HbMgy/hr5HpfE9ZoVnYZhnONyyG1lqNvLVfByWdjiRdkXcIysAmMQzCe9u755Y6TdDyFAyxEq/U3IKot6it4gt++vz6r1MpJ/bZLN7FTZEjY2LHc2uBrzyz9eKmBGhXPAbreJ6Fv73cLlcqKqq4rg3eOGFF+jn37nHuc/nE6vin376KS6++GIccsghYuX+tddeQ319PV555ZVkzQ2jtrZWkHk+3+lc24Xj4IMPFvfz8MMPCyJ+zDHHYPz48dhll13w73//W5jpp8D3dP311wvrhV9++QXXXnst9t13X+yzzz7iM5exhYPDscb79vPPP8edd96JE044QSgwrrjiClF///33F/f1+++/49FHH4XNtmVBKttiU3z0Wb0xh4SVAL+ScHqxXdchh5KsTkdkwYIhSb1NSE/dGhhzB/2SDoMpceosjDHHKNnzqsZJMH0D7LELiZzeeWjFY1YGgC1EMOj8VpIk367uGI2w0lQaH/m9vYZmFS+Ykv6HrBu8Ogkt4mmg7yLboWda8TosWNh0VJIklpDag+fc/E4dQsKKgvbLAxYsWLBAiMV4gSS5k0SgIQ7dIUGPR2G6nDBkBdEWjZ2dEWqIYr6uYbdr+kDvG8HP9bWIO4KoMVtR6HbDo7QnS7qZmE6lLADskk7E2YRLdlGvFEO15kDcNOBWckXOf6/MgQNVhMxMZBIhjhgxqHIaCm2sCEgSZFOBnFQAVGtLcYDnJIxw7b06WF/XHCccnjA+bf0Yy2PLUBmtxN7evbGXd7Qg+2dmn4VdPEwVEuBAgNlqtliZ51X4FqMFzRr79qcLcs+r/e82v4sGrR5BPSiCA/Ixdh1IKQBcspPueeMyj7NlQV9nPzrXJdwI+NlwGkBWNFj430OWZeTk5AiCTPPYZOna4JV/Nqvn+m2x2267ie2yZSLh2AbBPvm84t63b1+MGdN5zN6ioiK46f1qC76/PfbYQ1gs1NUl4uqykm3s2LFQFAWPP/64UFJ0BCs0+DpsQZACn5OdnS0sGlgB0hFM/E8++WTk57MXPkQ9Vg5wnICOYGsIvq+2SonOsDmTfrap4KBHvMKxPnCMgIR6z8JODxlSH5oTzxgzdqadxow9oZi/Xz3tNI9cmfGQJJkDLskKvemWYXNl668nT7GwBdin+4sRQzefHeXUjrguM3yhCelLGOZj9B30kj1Nn5uydNIJD9QMGocjQ9TB+gdH99r4ZLcWLFhglJK8sw55n+RTEs61fyHJumcxFixY2Gnx1ksmFnRwegzUx6C5TMSiEeguJzRdgml3I79MhXtwOv5d14KaEJFWWxgt7kaYso5G7yoMzswh8t6+q/my5SaEjGYEjADRf44BYNBUQBcr5gYR5qVaFPVaI3JdByJEM7VMtRi5am+UyKNQZOuCsBEjglUGJ10jpQCQ2ApAqkCEyE7EDMIt+ZCuZIiVecZRo+zo1V0XK+q8sj8vOhdljh44K/tsQfY7Q7GtSMQGSLXTpDcKpQBjF++u+D34m7AQ4MB9nKqPyT/XdSseUYcVGil//g1hdmQ2+rr6CbeDGP19rBjhlIIcf8DC9o+JEzkJHYTv/MbgvffeE+b5HGdgU1bYOQYBr+YzcWcFAYMtDyZPnoxBgwa1I/jrA5v88zkjRoxAQQFT5w3jwAMPxIQJE4TlQFuwJQPHRejRo8daCouO2NxVv7kk64u2we2eTbL1bBUsbLe4J/3VTFNCuUK/GyMje3canxbaj75D82baPj/aExlxcLp5XhpwqqzoZ/SXxrPZrIWtAFWPfwTJLFRk/TUlblwke3z30DSi1dz7kRZ6fe+iSQO79bDKcmlOpDihVrRgwcLGgrotHLMOOYLkQBJ+r3g/MUu1YMGChTbwE2eOsnNkG/jr44i7DURtOgxZhQNxuLtm4aRneqPv00MR0Q2s9EcQIyIfc/thEqkPZddgVE57H3bNjMKvV+OX4Od4ufFFov8GEX+GSQTaDs1opk8uLIsth0ch4iGp8Milws9f0nOQZ8ula8WxMKyhLu6ATU747LMKICL3EJkCGG7ZB5fkpPuJCjLNOgiN7pmJeg8i/uynn/L3XxeKbMWCgLNpP5v6c8yALCWhADgy/SgRM4DBgQy5DoO3HilBcjiF38YqAOZE5ohYBHx/UTMmlABxMw6HvO0lRPq9sQYfrFy0Q8oXq5YhvoGI+JuKxsZG4XPPlgEcbG9DYJ/6iy66CDfeeKMI1rcpePPNN4UCgGMAsDUCgxUAHEyQgxG2BVsG8LXYKiElHMOAsXLlSnG8V69eYj8FtkxgV4i256RW9fv374/dd99dkP22wQQ5hgFnDrjqqquSJevG5ioAOMrInSTsCsA+/4s7CEcpuI7EggVouu0VycRgm2E0S5J5qGmYn0TCsQNLFH14D5sWGaKHdCKqcnVdy9aLbmEBQ4verotnxQ+isbjLzdnR6NtdHwqbkGYbptKHRugvTUkacuoj9ewguNRtplkZOyxY2HQ8TlJCwmr7jsLBNS8jGUbSmZuABQsWdnJwJjG9Q+y61mai6g4NmodGb0NDRqaMtBwJniwbJtcFYVckrApGBHkylDiynUG4HTK6uteYG39cPwlfNHLMbhO1sV/QV5mNrkoMnO+fbQQcei1a4zPgIpLNLgEKXFQuY0rrcqiSA34tjFxbmnABmB5cAaf9JLiVbqJtRtBoFcSf4Za81K5DEGkmMgwm1CoRbF75LyWyzWb660OumifM+dPktKQFQBOy1YRhIlsNpI5z+r/0pCUCKwBWWwCIOAEbVgBwikFWUmSrOUIBEDdj4lrpSho9g23PaLkxGkV1JLRDSl00LBQ6WwtMjtlMfsmSJSJ2ALsRrA8cYJBN/znaPpP4TcHPP/8sshRwbIC2ZJvJOBP3tv79DL7WYYcdJkh+Sp577jlxjBUGjI7nsIJgr732anfOJ598Io6x28P5558vrB2WLuWkQ6xIjOLpp5/G0KFDhYJgQ9gcBQCr29jmgLMCsB8xT3T4LW0rXGf9b7uFnQhSVxqE3qoOmS2SKe0ry/rPiiSfXGrTZUmSSmSHnGeakv/Qis8s3/+tjN3lt9kpbkbcbgye2HxiD5WtdwyzT7/GwgZ6QZdEEdudvp+lDtNlKQAsWNg0sPr+eRIOF8yBADsKBzPtR8LLClYMAAsWLKyFcMhcSwEQDMswbDp0J1HySBQN+SaW7G/gx9ka5tZGMKjAg/lNQdGpOJQ4juzxLYpdDiyIvY1GbSG+ab0NVbEGLI2sFARLQjXSJQP5siLMcvk8yYwiyzEKWbbu0KkgbjAdkPFdc8IfgaP/Z9k40n4M0wNL0dc7EjKR/BQCZjMK1W50hgInkXK7bBf+9ClCFzHCwspgpHsXHJjGxlDrRxaR/T09ewpSHzUjRNTrVlsAMIqFhYBTuBVktLEA8NK1GU7ZTfe6YT3r4tgi9HT0FAoJVgDwPbfqLdTm+i0U/lc4uLArLujRf4eUU0t70e9m6yhd2A//nHPOwY8//iii+XPQvQ3hm2++Eab/7KvPJJwVCKnc/kzkeb+ztHsckI8DDjLRfvXVV9sRd6/XK3z8UzEBUuCYAPfee68ITMjB/pisp1buMzMTvz02328LNuHnwH98Dvv189/Y9n5Y+ZCRkSHun8FZBaZNmyYCIvL1NoTNUQAw4R9C8hgJpzjqTsK+kG2FbR9eILGwk4MGA8mEken0Rq5Z9NCBDlNCaWy3VxYVKPogn2RU0ShUoEvoLsHkrBIW/gxI8k/0RTwqxeUp5Y64Rt9Jr3HjJMMwzWdg4GJDwgoJqpX/xoKFTQOr3Tkd7rrAto2cEechkoR9oAULFiy0QYT4hpac0/PiuWmYCAYk6LIOQzGJTASxsMCPmmwTE+fF0RzW0D3Lhp9alsOrOJDjbIFXlXFOWU9Ux39DgzZfmP03xzmQXiORXDeoSdDAj57UCxXbJCLKRNuJzJe4T4VbygPnzw/oBl1fRmM8Qp8jRMLjyFR9WBltEGQ5354g3SkEzBbkKV3glr3iOK/MO4igj29+C/Mi89Bq+Imc+1BiL8FAF1OF9cNHdY/OOEZkBuBgfI16I/19azynuti7ULkL6WqGEMYA50CMTAYT5BgAM8IzUBllo+R1gzMS9HYmTL1TCgB2OchItmlh+wMTYzbj57R5nJ7vyCOPTB5ZP77//ntBxDnHPq+Ys3D6QFYC8Eo773P6v7bgCP2HHnoo+vXrh3fffRdpaewJuAZsTZCVlSVW5vm+UuBghuy3f9xxx4ngfW2DG5aVlQki/9tvv622BmCwWwFfi8/hjAAdwdc5/vjjhcKDlRXPP/88cnNzcfTRRydrrB+bowAIkHCoz3+RcATkBhIOQ9hWOGEj2zasrTqxsFPhbu9bOTDlyLU1ZwQdUpgVQ7N75c3zHeKN5qmyfKVkSo2Soe9mShKnkLTwJ0A3zI9pUvEVsZEX+9iMcup4xOhn182J1AX1jji1FbKp8EqlBQsWth54se0AEnYRsMJLW7BgYS20dQGY9rEfv//XD39IJvJP02fJRK9hrYi4QghGdNS0xqHBwLerlqNRbSBS7kWuuwU2msmXEQ+JGQEi7zVE+DU0601o0hqQo1bAbxCRZiUAbTmJX7OuEtH2EAmxozYSFq4EjbEIaqKZyFCyURNrFqb8PjXRbZ1TRISF/rWFUACorABIuAFwsL8r864SJvaftX4Kv94qIvVvDliZ4Nf9gqCnwDECejp7IkPOWB1PoMxRhv7OhKkzKwA4uN/PgZ/F/rowh+r0ciR8re1tFAAbilFgYdsEk+xzzz1XkGBOx8fp+dqS6/WBc+5zWj9OzceuACxs1s+BAHv37i322wbyY4LO7VdUVAgFAQf/6wgm7ZdeeqlYzWdCvjHgc/i68+fPx8cff5ws3TD472Q3AM4EwC4PbCnAKQrT0zfuvdscBUA9yRskw8XeusFqjIQtkIWdFqYhFdOryCayNGxJ/SXT/MOUlH5ZirnUmR372JQw35Tk0TAkywLgT8Iuea99PzL39RtgSp/2tGnpHtkoeKHqjL2q/PObTUlyTtm9eQp9R33v8r6ZmzzFggULGwbPDCatQyaTcA6iC0i4b0vYFVqwYMECgWOfBfwJ8h9PKgBWLYjj7Q9sWNzohqEmFAAtBU7Isokg/ZvtmQ+bImGRXoes1lIUGPko9foR1MN4dPmb0BFFVWwJzbU0tMRbECISzj7+y+JpcBBZcHFef0NCxHBCJZItEwFeFQ0RtbdhWaQO8wO9kO/ITSgA6H6yVR/+0+dyDPKu8f1nsJl/yGxFma0/jvVyUrAEmEQflX40GvUGkaovXVk7BdrGIE2h+5UddM9r9KZ5ap7IIrCbdzeRwq8j+G9jpFIRdgZO98cKigIbGzKzBUAiCwCnHeSMAha2HTCp5YB6TU2J75NX5XmfJWUGz6vlTJw57/9dd90lVskbGhpW1+NgeClwXQ4KeOKJJ4ro/QzO4c/m8m3ljDPOECb8TPJ5v1u3xG9/7ty5wrKAST/n8Gfz/dR1WFJtMi6/nN6ZQYNw3XXXiSB9weAa1xQ+j830U7EyUrjhhhuEsuGss87Ciy++2M56gNvmczoDWyIMGTJEKCv4OqwM2VgFyOYoABjjSNjGogsJv3Udhe12TiZpn5DUwk4HXTGLIRkrxY5pjqKf3C+ZkjGIdlYmI/6zvdZQWTUTdSz8OZBgKqZcaaPv40RP5IVCWf/HhHH76PSdrJR6l3eJyqFfdEPmyOUWLFjYOPBYx+5wbFHTu4NUkPBxth88jWRDaXMtWLCwE2H6FBPPP8mJ+YgUUO/Q0gz8UeWFLsvQ3C4asGl4pn/LVKphKLDbTIRdfhGwr29uA/pnZSDH5kL3tACVKQgatSK934roImEBwOn5HHIcirAKaBKTfTdnFCByYMAnIvpzOr/qcBR7ug/Fsmg9EWIVRfYsrBIKABOKJMOncje2BlweRxSGpMMj+9DD3j7YGPvyN2qNYgV/cy0Azs+5EPcV3y+C/rUFBwMc4R6JrvauyZI1yFGzMcg1SCge1gU+5pY9qy0LeMsBARu0BvhkryizsG2Afew5JR7ns2fSzMHteJ+FV8oZvMrOUe+Z8DLZLiwsXF2HhU37U2DCPWfOHEHkO5LvtuC2OMBeRxL9/vvvC6JfWVkprAPaXodl0iTW+yfAefy//vprYerPxJyVBpxhYODAgSIwIbsrjB49up2rgs/nw5dffonhw4fjggsuEOb9TO7ZDYE/c5BCdgcYNYpoVBvwvfI1WGGQqr+x2BwFAJszfkfCERamkLBaoqNwmsArSSzsxBiLt9jvtQ8kZfkpTzZn0s9tFxnmL5my2V+WJF4hg2kYz9K7eKESlcW+hT8PrSF/vWlKWQV2U2o15N2OnXdRd/oGKm2ujB7LnfOepLH+irHp71pqcAsWNg48i/gnCS9HsU1pW2EFACvI9yexrJssWLCwGsw/fv0BaOA4YfSZrQCm/GaidVkEfaWlRK4N6DIVEtmvikVhajIUVYdm58j/GvYu+RUn9PdidLc0KHILqBRZ9hDSlRJ41biwAOjqW4ZiVwBabBLS5SiaDSb0OkpthQgZuVCVQSLCf7MWwq6eoVgVbSJCrKDQkSk+M0mSaVLQEcvi8/Fh5N+CPSRCCrYHm+8zqa7TasVK/uYgR80RcQA2BYW2IpydfS4Cul8oKToDZxfIbOPrz24NbGmwKl4Nj2IpALYlPPTQQ8IcnoXN7VOfWUpKmIbS74TI9FtvvbXW8ZSMG8dr1QmwWf+TTz4phFf41wUm6+zbzwqFtjjhhBPWeR2WjikEObDfO++8IwIGshUAWx6wvz5/5pz/HFuAFQltwfEDOK8/pxZ85JFHMGbMGGG18Oyzz2Lq1KniOpzesCNYAcGKgPPOO2+jgv+lsDkKAI5uzNHaOWp4yq6B37a2wqqTjbNBsLDDwubFGZIhX9fSL9sVi4WmQDIync2RVXbZHCYZxh9cZ2TeG1NH5r728uDCV6w0WX82ljQHJNN00ODYwymbLtOIHS5JUqVqd5ZNdn2wmMpr7Jq2tmrdggULnYGXml4jWULCFkxthVOacrwcCxYsWGgHNv2vWmHC30oTZpoxc9yv2TMAR0sA/Xd3IDPfhG5PmDn7abqt6ApiJhF7G029icxLUhRV8nwsUqZAM2MkOtxyHC45D6rEU3Cg3BlEF2eAJuImSmwGgkT+TYSI5NNnM49Ibym+bPwDu6RXIMeWJsz+VVlBnj19tQsAWwAwwmYAXwffgt9oQrNRh1Xc5dF1FGltIsWkmqPzVxGp3lwLgM2FiB2wHguAVLT/tvEM0uR0eharVmcTsLBtYNddd8VBBx3UqXCkfYbT6QQH7eusDsuwYZyBNwEmyLx6zsKf1wVuk1fuebW+Lbp3797pNVLCQfw6gq8zYMAAkZ3gtttuE5H82Sqho7KgLZjAs0k/k3k+5+abbxZKAHZJ6AyccpCVJXz9U045JVm6cdgcBQA7Jvyb5BgS/iv4KXGIz7bCwd4eJNnq6NGjR0nPnj0fX4dck6zWDr17986mh3c3yTSSmSSPUt3i5OGOkMrLyw+k459QvUrafkPbE6m8U7VKaWlpBh2/i0S0zfdRVla205Oot/CWYkK60JRxxJIxFWyTMp5Guj+a937BaYfZTVYknjRb+Auxzz4TNPpO6mBKw12SSWOgfJApmYtMWe0WlsP0UVqkS8Kv2YIFCxsGZwGgabsAJxw+juRSEh6Fy0gsWLBgYS1EaRbtcAJqcgE90AoEAybUeByZRXaceB5gyiZcigpTiaN4t/9DyN6QIOXeeuHLvjRCNDyyXKTmM4jPuhQN9QaH6DJh0HRVJpLbynlICOk0e41QadwM07khIvzZWB5twLt1v+Lswv3gVV2ImhrsROg5939CAWCKNhgTw1/js+ArqNNXImi0IiA1CfagrsPL1yenoUGr/8tJNbsMhI0wNPpbOkOtViusC9pitG+0CATosVwALGxHYAsdtibgmAHvvfcerrrqKuFGsCnYHAUA400SjtrOygC2Bugo3E/xykjnb+EWQJKkHJJLSM4iObWt0OGDuYqomASR8hzDMH6gj1eQ8MrMfHpwZ9J2EhH9HrRtB6p/kSzLn1J7TIR+o20WbV+l8nto2+55cdt2u/03+sjuDiupXc6K8DdFUX7r06cPK0F2Wsz1yWU0gEgrT+4+F4rcM+Iyb3v7yqLDpS7VfdIUI07jDI9UFv5iSJK5jF7PXg7J1O0yikxXfUBW7ImIOKZIxbhT/24tWNhEcALgf5AsJ3mbhNPjvkrCY8EHJJwm14IFCxZWo7nZRG6+BBvxZ92mIxA0EYwYiKRL8OQ5sCxAU2vJhM9mg+qpgztvHtLzZ0CJO6H4aonK62iKt6JZa6BPvMbPygIdKzXO+w8i6eynb2JWjI9wMBIZYfoUN3XEDT/y7bn4pWUeMlWvWP23STJcso3asCOb9uuobaEAkCQixxE06bXIkHOpXT8CRouIAcAJnjuzAGCwmT2nBOzow/9ng1MIZigZIoVgZ6iKV6HIVpTcS2BPz550v1nCesCChe0FrADg+Aec+/+mm27C9ddfnzyy8dhcBQB7Lq0vbRuTZ45UsNUVAG1wuc/ny2srRUVFrADg/m416CHdThtejTl5/vz5h5EcS6T+ENr30pZTFa5WGPTo0YPv+0E652dVVYdS3dNoO5LK3qSyK3r37r2LqJgAn/cACbd9FrddWVl5DJH/vWnfp+v6E6NHj163o8kODtMwDqMR4qvmfsVD6RuZ8dEFxSEe0STdHJIum3FDEqkkLfzFoHnBMvrdyw4ZfjsMm1Q8KySrzj6Fg47zmrK0QDLNzu2MLFiw0BE8fvL4cgcJ253+RMLWcY+QvETCznqfkZSSWLBgYScHR/7/cUYcM+YYKCAeasuNYcmIRWhyB1AbNlCfb4M334mVgQhNMCW4FRvshTPhbKlATtoSqHEnbJ4GmtcaaNJaEdZbEWHXAJpkOWUNrWbC6yhI5CBC4pATJgAe6qqiVKtassEmZ2BYWh86N4qRaT0FyVeJOLtkB3yKC2mqC3GD3QWAkNGKBxv/jlajQaT84312A2A4JTe12rm/8a6e3fD33L/Dm0wR+FeCswXUa0xR1kaNVoN8NbHekYJPScMDxQ+KgIAWLGwvYPeCzz77DL/++qtwFdgU3/8UNkcBwCFBeYLzeifC6QE/JBlPwivufxoBJkKuTZ48Od5WJkyY0E7h0KtXLx+RnbPo4xQi6KuTK9Lnn6n8c5LRROpXr3jS/t9oo9L2rtmzZ4uelLYxutadVEacXue/SYDaLqTyY+njNGqP/16BuXPnTqG6vBK0V11dXXtV406CpzHJRmPKUfTxJRqDOFgkB40UsEnmUS7JjPl9Vc3JIgt/ISRZWkojuykBS7wy5url35bR3rsFe1x8CfUny2jO0f12z5sDktUtWLCwbnB+IM6BdS8JvzN7kpxLwuMEjzusPGYFwS0k7SzTLFiwsPNh2iQTb7yvYfJMHbn5gNGjFbpDQ0tEg6HSwEwzcleuA6s4BRgxcJeswuepQXU0gyb8OlyaC047B7ljP/4GSEojbXltn1e/TcTEJ4iAfzMiMuxJBYCXJmRROlQlZcDv2Bc+1Yd7yk/HUbmJNS1eOXfJdngVp1A85NrdcCkStd2CJr0GVdpiZCsFtO8XCgAm/j5qa10Y7BqC3s51+zn/mejpqEBlhA2w2oMtGuritci30YPvAHUdlgwWLOzI2BwFAL8pnC7spE6EfeUPJ+HQhjwhGkryZ4F99XPLyso4GGGnfwcRdr6+g4j6l7RtqxzgXvI9EskwjP1ECUGW5cOoblRV1d+TRQI2m205lXNQJ57QiWtR2z2J6LN90zckSU8rAW77KxJHPB5na4CdDlWu+bn0aDM8QWMRPYzDJdnkZ4Tj55+V65aN4TKkun2k9soaC38NOEsQDYQ8g6jJs+k/wzQPqPvjlXtkWT1sxcFlpTClERLkd5LVLViwsG6MJnma5GYSDo6bmH2vAfdxrBzmJae/1hbWggUL2xyWLwFCxMTrm0zk5hHV9mpQIzY0BTREfBFIdhp9bTIWN0Qhc+o/mm57nA1obkiDJOsYlp8Gu8rZk024nEuQ510pTP0NUxWTUM1MdEEakfhmnVf2TaF55ElrV3tfBIi8vx94kbbNyFA9cMqJVW9VkuFU7PAoicj7PdJjyPfWC39/Js4hM4AchbMHsAKgGXlqMXxypqi7raG3szfmRTkRWXvEzTg9qzjd919vlWDBwraIzVEAMGaSMHEe3omwcuB5kt1I1lbDbT08ToS9hsj6qoqKiury8vI7+vbt2y6KBxF0XqGRiLzPS5S0AwehM+gYp2wCncsp69hfs2X27NntHIhoP0htNZKUUD2hKqRrs+WATGWJhJRtQG2Kv5uOtQ8juZPAJqn7SzC/n/jwaM4BU4DCH6cdMO00jwHbrpkyVlFZlaho4a+HjAb6Xa7i+UGpoq+kKUiPxvqXo6GGZY+39s06y5R4WcHsMjbr5c3L32PBws4Dfkc+IelI/NuCx1gOhb3p9nkWLFjY/kG9w9xZJmJRoLaGdmUi5TYTXuKhhkOHw6+gWY6ioWsNJI8Mf0xHfUhDZlodYu5f4VSDGNjYA7KiY7dBfyDbTUM0EXuPI0AE3oAiscm+Q3RCrAQQQsdhsvogMcWX6dP+nlPE6j4T+ma9fQgmdgHwKA5hAcDIcyqwK0bS3F+CDQ5kKflgFwBWIhQq3eFdjwXA/xLdHWVYHF28ViDAqBGlv8PWaWpDCxZ2RmyOWSJHyjiIZH2rhGxKX0hyH8n6JkebjLKysv5E+p8kEvOFYRjLiYjn0XYM7Q8j4v1LOBw+YMWKFWGuW15e/nc6/hAdO2revHnsmrAavXv3Hqrr+q907NX58+efRe2mK4rCgZyqKisr2ydnJPTs2fMrqrsftZczd+7choqKCo64cC9d+/gFCxb8N1ErgV4EuhdWQb7AbSdKOwcrHuLx+Axq+zRN04RZvNPprHa5XBxMcbvE0XOvey2mxp6affPe6ZLPf1V46P1nONKU8TTszRvhjGXs547VX3zI/HOS1bcYzc3NBfS8WzMzM0PJIgvrwN0vd+3lS3fcpCioj0vy5Aca3bfUfbHiiPhXFWrXfW54OeedKWcXTg0+pCN260e9H2afZgsbQE1NjWqz2UqysrIWJ4ssbATovS2l91aMQdT3fkx96UkLFy6cIg5uH+BYMjxWPCT21gaTfu7/OUgsK8fFuGRhDWgc3WPvvff+4emn2ZDCwqaA3hcsX76cMxElSyxsClauXIn8/Pz15gTfGtB14F+3Gzj5TBkvP2dgviOENEnF7Zc4ceekxWj5ogUNZT5EvTF0X5GHk05V8eiEOvgGfQRnxh/wmmH0mnUlpg1+GN2cuYhpq1CmSphHhDab2tElH5ojEsqcAUzX4sghMl9jEMmPZKO3pwX7yCoUyYk+6Xfh0eZxYvV/TNplGODYPXmHCTyy/EOMSu+D4WnleI7qxQxJmNPPjU2ioxIO956J70LvYkFsOk61Xw+X7EV3n1g/2+Zw+6pxODnzZHH/KdRr9Xi49iHcVjjuf2ry/9tvv+Fvf/vbV8RJDkgWMSTiJG+OHz9+TP/+nDTLgoU/D7FYDEOHDt0sBcDGgNPgTSQZQrK1V3tTKymJJKmELl26uNxuN1sdnEQTysuIwD/O5X+FAoCudxzVb6cM2VQFABF/jlgyl86J0zUMuq+xtL++IIvbLHhC/7fau7+dMmjxOeoxpz6l7/Jc0PQub1Bcyv7FqhE/zhOu1Vvi751/2NR/Jk/ZYsTj8VwaxP307DgrhYUNIKeLqpx2cWnPkaOznniizrmsek7g60U3Tv180IVf3uuvmv5/I55r3C8uRWvfyf3Xf5KnWFgP6P1V6HdfxK5CySILGwHqb1+h55bqz4fQ+3sE9ZfCXWg7QcoF7AUSjjGTyMEFcOaYviSXkXBg2vtJ2E3AQgdYCoDNh6UA2DL8VQoATQNuusLAqP2Ab3/W0ZARQbZdxQXH23HjTwuQPlVH7aCEZUDpqiIM2CuCX2doyNjzJTjSJ0JdkY8eLWdiWsVj8NkjyJOBIsmOOTEJRaqBJklGNJyHMnc1/NTtzIr+IQL5RaIF6Oasxx5UnxUAfTPuxSJtsSDw6XI29nQfmbzDBGrjtUhT0uCUnbi/4WJ45CxkKdnoZusNG51foHbFu/6nUKutwNX2p9jCFWlp26ah4Df+r7E8tgx/y14z/V4ZX4Hn6p/DLYW3Qk5aRvwvYCkANg4tLS1YtGgR5syZg/r6epEbf889OczO+vHdd99h+vTp6Nq1K44++uhk6cbjk08+wYIFC3hswsEH8/C9BjTXE+3/97//RW1tLfr168ffJQeQT9Zoj2g0iu+//x5ffPEFlixZIgL30feM/fbbDyNHjuTF3mTNNQiFQpgwYQK+/PJL0b9z/0Q8Efvuuy+GDx8Oh4MTD20Z/mwFAFsIfETCPcynXPBngwg6daGYSJ3SZzSJFD0blZ1J+/+hgfJU+kI5LeFq0JfLWQom0AT0cSLwV5SXlzvoy6mh/SDtFydqrYZEbXHbg+nLcHNgQNo/j/afITmHXmRWPqwGHRtJ5b9RWw9SW1cnizvFsGHDbH6/fyqR2P3oB9vAZfTlr1ZubG+4w/lKV8Ph+HLmbaMmm5Aq9UNvPYqGNurRpMq93fFeu7tiVbR/44ic119OnrLFoAlQPv2gW6urq60Vtk3AxPpTnvgpqHb/pl5umnH8hCuHXf7TuTCl+IBbv6+UTOlvenDWseMwbqta8OygUOjd7bps2TLLAmATMHr06NVm8fTuTqP+8lTqL/9IFm0v4GU0Vi5zcNyUzSkzCh6leZbJCgKehXCWAAsdYCkANh+WAmDL8FcpAPytwC1XGbDn6GjyxhCRDRT4FJx0kB23/FqJvNkurBqQiN7fpbYY0dI6FISzoO/+IBTPTBS3Dkax/VB8hSeR5mxGF8mGfNmF6YEs9HQ3oNKIohdGw2efiS7O4/By85PItWUjGsvDEJcDFWgAJwXsl/EvqJIXEyNfY5W2BEd42xthvtX6KCrsQzDIOQr/qBuDIrVMEOWjfRegmD7XaMvxn5Y7hAvBxeq/tmkFQIvegjtX3Y67i+5dHd1/ZngGvvB/jqvyrhH7/ytYCoANg0kwv5tMoIkbibKrr74a//rXv8TndWHFihXMqQQ5P+CAAwTx3hTQd4Jdd92VrRNxyimn4NVXOaNvAtzfcqq9hx56SBD/7t27Y8qUKSD+ho8++gijRjGlXAOaD+KYY47BtGnTeJGaF6RFOSsXuO8pKysTyoSiojWx4mfNmoXjjjsONA8SCgxWLOi6zoHr2dJUKEH4b8rM3LL4GykFwOaowXii8wQJBzfqKBz9/lsSDrDHkUo4VsBfAnpITdQhMXFe7ZhEE0qekJtE7NfKbU5fJscHUOgc4cNPXwqb3HP9dHrw7Z5u3759PVQvk9pbQeRfTPKoTfbzp2aMtdKmtbne9OR2vaB2WaujcRaDZCYDJl3bpUiqY7Duts83JalC7zr9cSoqlSCtcsB8oJctXi+bOJLIP6fI6vT8zZQUOjtmyTqE2Nc7FU69VHEqbKlDX578KySMnBmQPqDxKFv19N+rbX1L1iuMzsotWYek+jsW7gOpj+Xy7Q0/k7B5P49/POYxm+C/YyXJrSSHkVjk34KFnRSN9SYKizkInQlNpX6OegeO+N8a0cVnh3PNip7fHoE/CJSk26GqQcimDSX5BSJTgG7YoZgeIvESdTQG3EiHk8htMO7CCN9AeOQMsVLP2QBUcEgrYF/PobDLmTSsKzTZT5RlyjmrYwA83nQtnmi6HpoZF64Bi+Oz6VgDHJJLlDXptchUOM42xwmwiQCAHAtgW4dLdtGzcSJoBKkzNvFk3eP4pPVjDHOPSNawsC2DU9qdc845ePHFF0WqO7s98dtdH5go33DDDWKFvbOV9Q2BFQ1XXXWVIMadnc+KmwceeADnn3++IP7vvfceZsyYIUj6GWecIUh1Cg0NDdh7772xdOlSjB8/HosXL8bXX38thD9/8803KCgoEPVSWLVqlbA4YIXCp59+KqwfvvrqK3z77bdC0fv555/D5/OJ41sLm6MA4AkO+z7yxIY1WG1lfxJWXy0iYdubFSR/CegHw0TcRhPJpYkSgakkESo7sENOfolI+jG0NehL54j9AlTvQ5qE0nfv3DVZJEBfLLs0sJrmVxIR8Z/qzaP61FWLYIhtnyMHHTyQtlH6QbIyZKeCaRojNKc6gz7J6PEFjRzS0r1c0f9ckhk6L1s1Y2asdU6yqoX/MXRDmpWrGLKqSoUFZ/TMlPTYUvr1ltSOzZXoF30fzRouoO/xz7ISsmBhRwErjjnuTQkJZ7/h/FccUPYOEsstyYKFnRiNNMcv6ylhxGhAM0zImgRdA2pbdPE5lgy8l6naEfS0wh1xoziXCuQIyh39BeE2sARO+GDoHpqB2mh4JvpvI1ovyUR80pBtyyaKzyvdNHTTiM2f7RKTJgM2OZPqc/C7xEp4upKLZqNOEPwWIvt2yYGZ0V9pohwSlgGtRiMy5FzETV4Tk2AXxkwJBQCn/2PLgG0d7OPvUbyYHJqEnwI/YmJoIqrj1RjuZl2thW0dbOb+8MMP4+STT0a3brxWu2Gw6T4T7EcffXSzrHpee+01zJw5E/fdd58w1e8INvv3eDy45pprVufcT09Px4033ihIPV8/hXvuuUdYAPzf//0fjj322Hbt8ee99tpL3GvKKoAxduxY4erw+uuv48ADDxQWNinwOew2wIoBVhww+PyXX355tYVEW/zyyy945plnEA6v3yh6cxQADA4Oxib3TPY7k2Ekb5Fs9RWdioqK/UhykrsCtN+bHtaj9FEm8r3atHzBggWttM/+mcNXrVp1aKJU1N+dytm5YwJ9caszFVDZi7Th1aib+iYzCrCPPj38W6iM/Xwf5jLG3Llzq+ma7Ps/mNo7PlGaiC1Am+Op7oSSkpKdLtq9KUllkXyPX4LklxwtxfQTnj/KHd/TKZsT6Oi8YUXbb3DDHQ1SrqdeMiU3TRN+z9mvYEikVami7ysn09EzXUXoF3p5e49Nf48jmFuwYKFz8CjNLmOcW4pH24UknEWGXQM4YK4FCxZ2YjTUQeT8lxyJ6bCkS9BjQF2rDoXm7hqRCcmQ0NXlgpq5HM7iBfhcn0zU3cSBnlMxzLkPMfpv0cWeg7CmQtdc6GYfRASXakgmXGYJkXhO6ZeOsBETFgDcLflodh/VV8Eu56Cb7xJRxvDJGQgYLYiaYTrPiVGuwzEp8jUR/hjq9WqETT/csg8xMyLM56Vk1HwVNmpbQaltLaPXbQ7sulBsK8Z/Gp7H/9U/if18+2Ns4Th4ZKtL3hHR2NiIiy++WFgAsGn+poJX2Hn1/84771xNsDuCV+jdbrdYhW+L4uJiQdCZkDOYdDMxZ7N/dgFYF2w2G1z0zjP4HHY3YF//jq4EbcGKkZQ1BCsLzjvvPBHvoC3YbeLss8/Gs88+u0FLiM1RALCZPfvTM3HmFf6OwvmQ/7RVDyLWt5MsZp98kveJfPOqPEeO7kWE/H4i/ZzzfzWo7FaSZXTOW1T/Xar/On3+nMqCuq6fT1VWKyno3IV07Do6tpumaVOp/rO0/Z0OnUDyJB3nz6thGMa1tOHAXy9y2yRvUNn3tB9QFOWypDn/TgUilEXhIo9EX9RKA+huwlxET7jEpcbvCfjth0rS+O02vsGOhuHSM6w6XFFi05fasm27fTSuOGQY5o82t3zIjf4ziMSY1bKhbZthfi1Y+N+DZ9Q8hnDA19eT+wzORsKWYrwkwNZyFixY2EmxdBGQlw80+U0oNONmsm/EJdS1GlCTM2VZV1DociKzcBpipV+hGa3g3Px5She4JTd1JiF0VwdgRUsxEXoT6UoeerjShELAZXRBhtoNu3mvEL7vDE6uko2VqA1/RqTdCa+6xguWzftNajFotsIhO9HFVo5afbkg+hEzKKwC3JJX7Dvo2pw6kJGyAChRt48pQXd7dxTaCjHUPQy7e0YhQ9k20xZuCLppIG7qO6RoJFsK4my48sorkZeXh4suuog5X/LIxoFdB9isf/DgwTj11FOTpWujsLAQwWAQra2tyZIEeKWf2+Agfwz272czfXYl2FhLhIULFwolAAf5S1kXbAgc4JBjAfBKf1uwewJxVVx66aUbfBab9qTWBqsX+pGwySOTiWkkbA65xhliK4MI/FG0OYq+9IH0x7FfPkdP4TR6z8+fP59N7teyOigrK8ujL4KjMO9F9fkb+ZX275gzZ05bd4EUpOQ1Lqa6pdQu561/idpmS4K1fq19+/bNisfjrGTYm+pzTIGJtL2zsrKS3SA2CA4CSD+oqfSlj+bsAsni7RZ3eMZXLjqz7wvBnlkZ+qG3mtmq2Xp+WujsYdmv9aDf4lrfzdZAaWlpQTIIoJUGcBMxse6U5xfV63NeN7wXSjZptPzpncNk07zA1OOnDRz723nEY9RbAyfelaxuoXNwEMBSGgg26p23sDZ69uw5k/rOU6if3ai4KdsIOPpayqWJleL0vrTr4/j4bySsQGbFsIUOoLHWCgK4mTCsIIBbhL8iCGDAD9w31sAt98q4/60QNJpB+msl2L0m6s0IWv01sMeL0JJbj1MGZ+Ab3wMw7AEc6j4P05WncUPuA9DQgg8aL0c/1zW4beGXOL5oFvZIuwiVRO4XhFchFj8Kl5UcLq43peVufB2biKjZFb3ovDIljmL3SShwHSGOp/BA46U4xnchvgi+jvMyxuG2utOQrRQKBUB/x26ImWEsiM0g0pwrjrMSgH3pJ0a+wnDnfvC3+AW52FaDADICRgCr4qtQ7lhjZr0tYFODAN639B1Mat0uk4JtENk2Hx7seTbcyroj23NgvoEDB+Kyyy7rNAggm94ff/zx+OGHH0QAQCbfHFhvt91226gggLxaz2SZiTP783MgwV69egmC3TYIILfPfv286v7ggw+K1XVehT/ooINEoD8+xv76HBeAifxpp52Gf//738mzE4qGm266CVVVawzDTzzxRBx22GHCZH+PPfYQQQbvvvvu5FEIhcM//vEPNDU1JUuImF58sQhUyGCLh5deegmzZ89GRkaGUIZwPAL+uzn+wLosAFJBADcXrDjgH+8MEp7wpIRXPX4hGU2ypcqFnQKsAODJL7382cmi7RZjYcq3e95qPemOZTcf/9DKK46Ze+5/7132t1sm1Z2yaaE4NxGsACgsLOSUXBY2EZMaTrnmmwVjHj3lt9P+fey88y496qHFGcc/XPUMyc+3dP1gP/o+P6GB33qX1w9WAGz7jpHbMLgPJDI4MLm7veBcEl755yWxztT2bGHHGQI4UGDCAddCO7AC4Pzzz6d5i4VNBU0ozSVLliT3LGwqaKJvxuPx5N7WR1w3zCm/G+YrzxmmppvmTc8FzNe+iphPv9liXvneEvO4R1eap986xzxvXL153jUh86HvFprnLbzAvGzZ38zpwZnm4403mDr9q49Xmm/Un2Cuis0yr1vwhPlew4VmLX3+qPEy8+GV55pv1vyYvKJpTmm80nyx9jjzH9Xnm+/XnGxOqj/FrA1/njy6Bo81XmtODU8wn2++Q+yPqzvDvLf+AvMJuuYLzXeZn/hfMh9suNx8teVf4nhHNDc3my0tLck9C5uCX3/91SSC2c5SmcAKgLeIPCZrrYFm6Gbc0HZI4b9tQ5g7d65pt9vNq6++OlmyBjU1NWb37t1NIsnJEtNsbW01vV6vecABByRL1g3uP4k7mA8//HCyxDSXL19uut1u85RTTkmWJMD97bXXXms6HA6zX79+JhF/s6SkxNxzzz1Nl8tlEpEX9fh+iXibJ53EWenXQNM08/TTTxf1iXwLznzfffeJY1OnTuVg9ebll18u9lPgv+XYY48V5wwePFic88YbbySPmuacOXPEtV944QWxX11dbWZnZ5tXXHGF2F8XotGo+Bs2xwWAwUHu3iXhlf9ZJDzJYf/5N0n4JjkbQPsEihZ2eDjTX0uXIEU1n5pGnHEFscYepbIhEX1cHWfBwjYGw1zgTVfPObbYHE5v7r7vX9m9+e0ris6HaS5cfnSvPpIkdXkGk/+8JRILFrZfsHr9PyTzSNZly8jvDi9BJZz9LFiwsMMjGNfxz59XYMVKEwWcAUATWU6w10Ab1M8qsbC2BVFPAE5/HDmj3oQrexHmh5pgU0Ow21vxQeubGObcG+zLPjPIHkZAg7YCpxUMQ5paKMz6I2YzDd8KujsTUfrZrF9BFJmSgqARSMb8B2Sq2xFOyY06fSXS5Cyx75ZFyCuk036dXiViAKiSHZkKRyO08L8EB3pU6TvdEYX/ti3B+++/zymEhVn+ddddJ+SWW24RfvCcSo/3f/2VvcQ7xyuvvIJAICCC+KXOv+uuu0RgPSLlYp9X1xns58/B/dgSgFP19enTB4888ggef/xxsfLO1gMMdkVgX/3UeSmwaT+v1n///fd4/vnn2wUG5JR/fJyDELYFxxvg4IN8DgcU7AgOIsiWDk888YSwCOPnwSkU2aJhY7A5T58nMveQcL7mwSRsR8B5988kOZlkTxL2e7yNxFr12ElwGR5xIOJODxX74kT+h8jOFr8pS75iu5FGP7Id035pB4ApgQP/yVkq0mmv9Pifj08QFUn+JlTiKaaezVPvXbh9Os9ZsPDngmfmfRMfO0VvEk6lya5JVuwTCxZ2EsR1E8taoqitNZGVDWH6z9H5s9MlqIEwYi4ZEV8zVvWrhrt0MdS0BiyLNcOmRonIm4jIi+Ezu2NC0yx80fwVdFPGxNAEIv8avHIBnHLC9H639EEYnpYwcY8ZQaoXRwaRqqgRgUNmoyTOCrC2eTUrAGr1latT/HmkdBHwz6dkoUGne5K9tG9Hppw4bsHCtggOosdZAjhd3ocffiiEI+WzuX1dXZ3YT/nmdwYm2BzEj1Pspc7ntvh8dhHifQ7+lwKT9BEjRmDcuHF46KGHRJA/dh1ghcOhhybizLNf/ujRozFnzhz88QfT5A0jKytLZAZgpQOb7m8s2H2JXSP4HjgY4HPPPYeRI0dudOaEzVEApHLkswsAqys6+vvzRGcSyQQSjg9gYQfH2PR3M3K9hb9rilZRv3shq4yHIasmJhkI2WAONnSJrUQsbIMIzKiasnCWfy+nbHoUmqBE89PFzEKRlQWmTamgycgfmiRbuXMsWFgbP5JwBpgTSXgJjRfdeLbNYySnBWS/f1aofURixSexYGEngWHSxFg3UF9nIjOLLQCIitP4qsgSGmM6JKpgyhpaC0LQ3A0w3H7qKTiJiIRQzAuHVoGZ/lo8tPwDSEo9mjUbFJpqN+nLkKYUEkHPwQD3ychVy+kMapgQMVoRMk2oNK330MU8coawFOhMAeCQ3VilLUVWkuB75XTwij9bAGhmHE7JQ22krVYQWLDwV4NX1VOSQsd99rPnlfa2MnHiRBGtf/fddxf7J510kqjLK+RffvmlEP7MuPzyy9c6n/342Xf+8MMPF/v77ruvqMtom+ufwfECWBnAMQoOOGBNSIc77rhDkPMLL7wQNTUcF789OkvdxxkIePWez2nr859CZ+cw+P5SARBZEcCr/xsbSHBzFACcA+Fzko2Z0HRJbi3swFCj8NEg1BeyeV00xyVD0Y4fMPIlXZbMMJHKwZqpb5wazMJfjn32maCNvaByrqQbK9NlM6BqSbKvKKw27Wqqyq+SgUTEEQsWLLQFx/BmW7t7SdgNgBUCHAOHg0Fy0Fi2r/2G5CaSNbMWCxYs7NAwiKRENVMoABZ/vhwtIQORhiigGWhQ7fAtj0KRdehODUGlCZqnGV6vRuTdgarmMixrzcTE1kr4VAdcShzNmgqFupvl0V9QaB8irlHhPAQ9nGtIh26GifB7sNjU0EexCTN+u5xL563tAsBR/mu1FSIDAIMVABzx3ycn1vfYQuBw71kos7UPSGfBwl+Fa6+9VqywM6HVNE2Yt/M+Cwc/TYFdazpKCm0/M4HmVH8s3F4K6zqX0XafyT8HG+T74WCEnHmAlQyskOBggW1N+lkhwGXshsDZBThw4KOPPirM+K+++moRqM/j8QjT/xR22WUXcfznn38W5zOhZ/eCJ598En//+99xzjnnCOsCDlzaFhyIk5UG7OrAmQr233//5JENY3MUAJzjmO96fSqGASS8AsIZASzs6FD17jS9/c2QUBDLdskDB360fKQn9l6Jqi+n1ye0W/4btcmaFrZRxCP6qiK78bsE82je1yPBICtbo9mOSvoO2dXHggULa4Mz3+xG8goJ+/tzMFfO5vIDCWcFYPe4RG4uCxYs7BRgC4CobiAa0vHBD0Hc9s1yRFc1QwtpaHHYkLE0huwpDcho4uj6BuI5q+D1cOZdBW6ko8xZiCWROlze9QC4iIToROIl1CNTLYVPKUJLbJo4ry0ihh9pSg4Wmhp6qxKRfy9KvefCra6dF52VA0z6PSQM3nokH12L8+RLcMpusfrPbgAWLPwvwGnx2D+fsc8++4hsJ7zPklrB7wy8+s0R+YcMSSjKUmCCztHzWdqS9Y7g1X++XsdsDNwuk3mO2M+knCPts9k/xwTo129tY3dWVEyaNAknn3yyMO3neAEPPPCAIPhHHnmkWK3nLAApsLLhzDPPxO+//44jjjhCZItgNwMWbofr8jn8t3UEZyzg+2MFBWcD2FhsrgKA1SLs499WFcFlHAn7RhI2/2fHifkkFnZ0SEYPGu++XX5UxRG6U6lt7jqxT7ps+E5Oi71Lw9s8+mVYq1/bOCJhc2l/u9CKDhr97WgmMmH63rRwWUY1fV6fn7MFCzs7eKy7nmQXEvb755nDPiScA8gy/bdgYScDWwDEOPBfJIqWfDtWGQHEVzUh1BBFJEPBgNFdUXp0HoZGmpAvK1CLFqOk4FMU0iw60+bFAdmDiex7oEiLkauayLLnIKz5MMSTyDS6NPgcdGqzLarji+CQ0xCFig8iOpy2kfCoPTp1AWDz/jQlCw4pEfKHlQEu2Sv2eSLPLgAWLPwvwavfKZP9jrK+1Kds/v/BBx/g3nvZMG8NbDabyJnPsr7Unzk5OcL3n1PstQUT7Ntvv12stLNrAJN6XrEvKSlJ1lgb7IvPKQP5nFmzZokgfz/++KO4Nw7g15nFAacgZAUDKwBS53AQQHYrWJdv/9dffy0sEc49lxMTbTw2RwHAPv7XkhxHwgkNmSAsJGkm4WBvnMSQHSXOJuncacHCDgXTQDn9jGcHds130y94WcyQTlAl0H/GqfSbtMz/twNMn9T6YldVP9Itmb6col5Hvn1VSUQyjOqVB3TLMoHsuzyv5Y/Ft1Y2AAs7K44i2dCsmMc7duRl14D1Bf1jJYEVH8eChR0AOr3pHRcktbgBjSZGUiyC1q4SFE1FVIpgyeIA5DGfI948D01mGGm2EFw0DVe8DXDLOlySgTx7GgZ6u2HfvGJMC72O2dSbBPV6dFcMGGYIcaMFOm01M0hXMldbAlTH5kOVM+CUPajVFSgqdzOdI0PJQQ/bALpyggIUqd3R3dYHDpkVAJJwAbBg4X8JJsPrkg1hXfW29HwGKxLYSsBut29UWwxWOPA5LBvrn5+6DmcUWNc5fr8f06ZNEwqFgw8+eC2rhQ1hcxQAjJUko0iY7PMKB0cKYXLA0Q7Gk3AmgMkkFnYGSOhOv6SlpiYVEOFf7pLNXWlUomFROohGKv49WNjG8fy98xapEl4Ykxb105TiX0dXnl+GzNoPDbt6FiRziiGpH6ru+nvHYuzm9hkWLGzP4FxCvKSwpUtjbCV3PskWWceNGTNG6dWrl6+0tHRtB9+tgL59+9oHDhzIf+vGvO8y1+VzkvsWLOw0+OlbExN/WWPkaBomvv/XXOEGYEgxaG4J9rAL4VwJby5rgr1gGeoiVajSZ8DhDEMx7SL9n1eiCb+iIdPG/vx+2GUOJ6LgQKcbFUorfY5jRfBV1IY/hWnG0Rj9f/bOAj6Kowvgb3fP7+KOBAhJCKFQpECFFqm70hbqSl2/ulDq7Vf/atQdKBVq1KhQaAvFihPB427nuzvfe3N36SUkkAQpSebP77G7s7N7d3u53XlvniyESu8C2NbwFjRopeDTysGm9IATbFfg8MsABjxfa2SahsGJDircFaAvKv/DLeODHgHCACAQ7O9QGARVJKAygHFxcTzHQHvZncE8pSm8D2UICpkdSCj2n4IaRN33boWUxECv1CQ2CszuzWaJkZ/KMgmgICqphmJkBfs5brfMLJr/fz0NWpxD1stkHZbqQ2cOxu/wQF+sNQ+YNJBJcKohenDr/k4CQdeFjNsfo8xCORClbab/fyAD+ckoFBbwHEpHvOOkzMzMw1Be+BvBAcAas9m8GrdnpKenNw14DED9v8nIyPiuBfl47Fge6tOEPn36RA8YMOAJv9+/yu12r8Hjf8VzH4O7Wvy82Hc89vmJ+qqqugbP+0xWVhblQRAIugVVlQCF24IbiK4y2L4ykMVbNfuB4cPU6jeCM0uCoqgcMDvKIPkgmiHxghJdBzZU1CWJofItoQKvgtX4IxT5l4Nb2w6HOM6DKEmHXgrDwboGPr0MnGo+n/Uv8/wA9f51UONbAtX+TcBYFViUHpBsSMW+Mhh3UYVbauEnTQYAKgcoYv8Fgv0bymNAJQ8pRIDyBvTv3z+4p+3sjgGABg9kLiQ/JCpcSAn/MlFE8FA3Ax8jUd4Yi09i7DxI++mvCIX5GbBv8Xl2U6b0XfMykYL9lAOSZjcwBj+Nt/nXGmT9W91aNRIHLzOLT0g7BIB9jN/zz0yVRga7CwTdDUrs9zwKVcGZh3IZCinegaLcTaFnaw+UMSgUTLga5b8oNPsfpi60HVTOzYyxX3GVzkFTgotwexvKGTgY+AOV7xOpXxh4S2ZHS5JEVTwoaDJcdqjQM2LECKPZbP5c1/WbcXMDHvslLlPw3F+ikj+RdwojPT39ZOz7Pfaj832Dsgrlemz7Jug9IBB0edxugIqwNMeqT4eaMi9f10wqMJmBY309ZEVUQ48RMwFMPoge7MV2DZT4GjDhkm4WVOhPBgdEGZ3QoJWAJEVDD2N2Y6o/BddUvQJc2jbcZ+RhAD69kmf/3+ZdC2bwgzmYuE+WZDBI7Y/Yo2SAp0dcFdwSCAT7M/369eOKv8NBVYjbT0cNABS/uAGFQgHCX5nyALyNMgWl/XcfQacElcbokuOzEhiFqqWuNNtBN8kSrB4R/9FnIBIAdioYkz4/wOw/59oor4IKv03tvfiDuqyYxJWPHf4wjikWS6AdGuwqEHRHfkShrP+UMfNlFAp1o+k+yvRPij2VACRvAQqNK0D5DeVeFFLcqcRmh73j7HY76QJPo4LdOy8vbwzKOShHoQJOngUUjzgdFy0FC36K/bKbyWHz58//pxYSUl9fT4aFI1Duwv2n5+fn34jKPxkPyMjwXHZ2duOzPi0tLQr3vYGvWaJp2sHY/7rc3NyzcNc1KKM8Hs+1vKNA0MXxuAEqK6g+eWD7x+8V8A4OzMZ5I2RUxnVIWF4G45MVYA5KEQJQ5K3A0bcOSlQDDpH8qLTLPAmfW6Os/AwatDKwydG4WgduKRZKNQZeOj/zgI5iU/rwgZVXK+XeAJs9y1B5t+JrWcAkmfAmoPCZ/PZCngMjLP/UPRcIBF2XjhgAKObwLRSy+lNFgPBkR+tQLkGhmRFKFNii26Cg63AlTDeCxGzOdDu5/a+TZM/gKIU5QZfKAz0EnQnZ75iPP9u7bYqehKONEsj6Lg4k+QHQ2PPuCMMGBtIBIg+AoJtD3m7HoYxFeQ2FlH4ajyej0H2Q6vBQim56HlKenOEoVwfbOsy6det8qGjfiYo53VtDhlWG22SUoFCrlP79++9Y8ysAVx+aSTj0m74RpQwV+jdwyfdv2LCBSho+h4p+it/vP4PaCEVRjsRFAmNs+qZNmxrnP41G4wxc0PW5mDwKeKNA0IVxuwLiodSfSGkJKuaJsXzdk2QFo6JDRHwEuE0eYJoBVN0Aua5C/BFpoJhU8OlU+s8EFskBG10WiFL6QbVWgD9IK/i1clTqE+AjlwYe9o9tL8KYDfVSKjh1GoIzkFktOJQIPMbADQDkAdARA4BAIOg+dGQgTwn/yExJMwPkDhwwaf4DDXLeR7kbJXAXFHRZUuzxMRIZrA3KKIlJC1B5HJ9i0AtlRaeBo6CTcVDP11x+g49qmveSJfhekvTTICXpTQlkZ8G5g8ZI+PvvASe3LY2pQNB1IQWZEgOSv2x4HpxwofAAmv3f6+VwURHnHneoqAfVkCaY09PTszMyMob279+fcnjs8NzH9p54DjJerEaFnrwZGpFl+TfcR6FcRwdaOLROIQY/BTYDrFu3zoltq1AyfT5fx/wSBYJOBCn+mop/+9+VQ1mVDhVlDAfFgZ9YdLwBNBwgpR6cDD6HFyqKsqG0tjdIsgcM5Pov6eDVo8EqKaDpMmx1JUB/y1Hg0srAKNvBrRVBlLEfSBQAINmwjYbeEliVVChi/UBjDFTcF6tIYMf+FBpgls1wpOPIDoUACASC7kNHDADkAfA1Ssj1sTXo4S/ihbs4iuSLY7JEoR9D1fj8dYrE+kfJukPyGbYEegg6G4dGf1IlAZN6GLQVONY4GOBsUjBedyfbxjFg0XVJ60SGIIHgH8gITu7+pOjTrD+5+Zeg7JMyuKjYD0HFn8LyVuTn51NYXhPwt3sO7l+Bq38pipKD/X/IysqifD2NoJLfA/vQeIBm75ugqmoN7qPPSBUMQpCBgzIRk/dDOAz75qMoHo+nyWsIBF0Rr5eBIwLgi/9uhlfmuKGiRIOkaIoAAujTQwK/rIO7VIc6Xx24UDn360b8vWmoxOs8vj9STgITM4JblyBSsYNZcmC7F6xyNPhZDUQoyThQp1ACB5jkBBxzWcGH29v9pfx4q9IX4mUJLHgeMhRQ37NizuavLxB0djRN4+XuvN5AXo2dUVdXB8uXL+el8aqrd6ae/gOdl87fkuyMTZs28eR7+MzlGflbA5+/sHXrVliyZAksXboUSkspQnDn0DGbN2/mx9DnqaioCO7Zs3TEAEA+R0korc0CkuJ/QWB1pwYCQReAgRSrWxQ3k1iEuf+f0alGrQEkKXdoygeUHFLQWWFS6TCz3gAg9agfmmww6voqZlSSmcXgdDeYwxUBgUDwL0Gx+Lh4ndZx0EBx981d+5egMv4gLi9CJX8K9vkK14/AAcuCgQMHUhgfB/dR3S8K2aPkgs3x4nGULwDVnAB4zhha+ny+HUZJ2JcMwnROCoXYKXgeQ0NDA3kOcMnLy6NzCmmj+P3+FtuF7Fr21LXzevCHEcXAqxihpNiPf/cAB5+MSr6ESrlN47/IctUJdVoNSG4TGJgZLIofRsdUgs4kSDL0BKMWAQ2qDA7ZArJm5r8NB4sFv1YNVlySUm+AKPzfBoqUCM+XvwZF/lLQmAwRchqYIBESjWe2+P72loi/vbZLZWVl4z2OlEG8Rwr3jJ1Af1v33HMPTJgwAaKjoyEqKgruvZec6VrG7XbDbbfdBsnJybws3sEHHwxJSUnw3HNUcGfn0OvQ+ZtLr1475Mnlivmff/4JBx54IGRmZsIRRxxBJXMhJSWFf8/hqKoKH374IVXKoYS5vO/hhx/Ozzt48GB49dVX+ecMh4wRr7zyCvTt27fx/Icddhj/XMOHD4f33nuPn3dP0ZEYfTIavIhCZgxKOkTxiGT+oMHBQJTHUMajrEcZiiKywO8EipOsq6tboSjK2GC8Zafi4YhPTnYlWG/JvWGYbdLEez/rYfI8bJDh0ZFxH00Ndtnr9OnTJxl/fHXFxcUBs7ugXVA9cbx+ts2bNzeaJpeUT/4MFz/8t8p2pw7KYbG/XlFW7e75Y/+X/wZLYd0rDzjPoXJoggBKampqn23btjWfDRW0kYyMjDWoDE7Ozc2lTPKCNoCDDltERASF252AA5MpqDy/F9izU2S81tfgtaZqBrPwek+mxv79+4/DZxC58z+Lbf+hthBpaWmJuI+e5wX4GlQCkb6vVXiOwfX19fbm9128n9yL7+chXdePzc/P/yHY3CJUSSA2NvZLGiQRMTExcNddd/F1wc6hwWhRURH07Nkz2CJoDyUlJZCQkED5LIItHePZh+NhQLYX1n5dCBUHJ8EAjwV6nVYEH+d4YExPE/yx1Q26qQDSsuZBFfSExMgKsEbkwwFGVFxUCwyVToH10hdQ6EoGn2c4nBudAcsMT8JAdQow5UuI1a6Ah9zPwjmWA8Am1cB2Xz/4TP0GHJIDLnNEQZx+METqh+M76ch8XsegmVZZljucfby7QTO/H39MVWQD1279+vUr8D5LuWFCSFlZWbNmz5498YADuHNVt8blcgFeDxrb0/OHK9I33XQTPPXUU8Ee/0CK98SJE+Hnn3/mRoBjjz2W/6bXrl0LVqsVzj57594wt956K1e63377bTJIB1t5Phs4/fTTg1sBFi1axM8/cOBA/pzCcR/3NPjuu+/g4YcfBpMp4BxLXgu33HILvPzyy7z/lClTuFJP56eZ/RkzZsDcuXNh/vz53JhAkDHgyiuv5J/1lFNOgcsuuwx69+7NvQs2btwIH330Efz+++/cAEHXZXega0YGhY5CdX4XoJDyTwODNSiUAZnMGTQDQW6IHT97N4IMADT47ay1kx+0fXzxjRMW5k18rujZGUXnL5hfNvmtJWXnpQR37xPIAECD4eCmoJ2QAaBfv37k1dPIsopJLy4pn6z/Z/MlOafnXsZjf896pujxa0/7a+lD9tkP8E6CEGQAEF4RuwHdAzMzMymWXtAGevXqZcXr9SleNx8q0ZSHoM3GfLxfRuNx5Xg8hSlw8B5wEG6r2E4JAJuAA7BU3FeLMj/YRN/Xz7jN8DgqddgE3Pcc7evfv/8uxwDYbwwOelCXFbQXHGSyLVu2BLcE7aWgoIDhoDu41THo8Nuv1diXH3jY9ecWsPMfqWPPPu9jb68oYSe+lcMeXbCNnfr6anbWwhfYNZsvZjeuf4M9W3AJe650IptZcTb7sOxqtt37F1+/Jf9mNqtkAXNq5WwGbpf5NrCVVVczn+5itxX8hy1q+IU9UHgzu2TLReyBovvZjduvZxvr32R1vtXBd7PvqKmpYbW1tcEtQXtAJZLum5S4NRwyAHy8evW+/y73R1Dp5X9jtNywYQNDxZqhoh7c2xRUppksy2z69OnBlvaBijqLjIzk99OdgUozO+SQQxgq/wyV/mBry8yaNYu/p6uvxt8vHtcc+lzLly9n27dvD7Yw9uabb/JjHnjgAaaqarD1H+iYJUuWsMrKSr5Nv7+qqiq+3hyXy8UqKipaPA/h9XrZoEGDWEdNhjRTfQzKEygUmEGZhxNQyAhAWZFHoSxHEXR1JIjzpNj7Mnv5Eqsk9Tfq8NHIxA+Lg3sFnRXG3sFbzmv9DLodGPfsIavqz+4UewaTIJ33EQgE+xxU4C1Wq/UdXD1dkqT78/Pz6Znb3PW/Vex2O83Yk7G+0aUff9sFOC7Q8XwZwaZGcF8s7rOihJcwXEn/tdCfxhSZ2NdvMBg6XPJQIOgMUFgyTfpJLg+oEZQeC2CFpxDmba4BWZehyuvEpQZJqX+B1VoNSVYbxJs8EBUceTuUSLDKPJqGhwD0tiSAUbLjlgw6qDi8MoJBMsH9KVNhpP0IuCflSXi+9//g9OgzeNK/PvYLIMJI6T8Egq4DzZSTGz4tdwbNjr/wwgvc3Z9mzPcmFJ5GHgDXXHMND0toDXz2cW8Am80G06ZN454EzaHPNWzYsMYwAzrmkUcegR49enBPh5a8kuiYgw46CGJjA7n1n3/+eRgyZAj3AmvORRddBEOHDt1luMCuDAA7u/qUFIj8MSjTMfkB0V2LFIMpKDskIgrSkZADwX6MLMnJ7p6OekPPFW6HoseYFZ2SYAk6OSMSZi6VZeWdREVPkkHKojbNp+d5UuwNTJFaKzUmEHQn6MkeCNjdR5DybzabX8XBwJkoD+fm5j6Oza1nIGoBr9ebigtS/hsTta5bt468AdbjQGRQZmZmfKA1ALYdg69Fn3VuoIUPRsi1n2ZNqBxiI/j+InHfYJQ1ycnJzSsECQSdHqYzLoTPizcA1Pt9ZQ2g2wO3AsnuhkqXH2yOIpD6v4od3GAx1ePgV0aVvhossg52HMzrqOjbZQ1/vYE0GlaqFmCJx14UHo7CdBxf0TklcMgObMc9kgEi5AgYYMmCS+MuB4X/LMWwWtA9Ifd7cqkfMWIEfP311zzGHp9BPHfAJ598wl3x2wKFHFDuAHK5p/wBTzzxxA5JABcvXgwGgwEGDRoEN9xwA3m68TCF66+/vokSXlxczN8TudhTiFFb2LZtG88NMXr0aG74aAsXXnghTyhInzscOg+FJJx55pmAY4Vga8vs6s7RH4Vc0//iW7sHuWgfj/Ip3xJwOnMOAKoHb3Ac8HfOgyN6TT77kRWRJs8Iv9OQPL7fuy2Votpr4A9e5ADYDSgEAK9fkxwAxLLyc3vUM3nFS1W2VbOz3jjmuOd1U4RWvGHQY4ujWfnKuGkwrV2KRxdG5ADYTfBh2hlzAFCwJgUJkifcXs91M3bsWAPe4yj/DvnMv2I0Gh9yu91NZv6tVms1KvP8veA1PQqvaUFERMS2ZcuW0b1RQeWelH/K3XMUyi14vRuzJKWnp0+WZfl9PPdTKORZ4MUBTqau65QbwIODpCEFBQVcqR8yZIjd4/GQF0AEDrImbNy4cR0+yww4aLoT2x7A46/Ky8vjyQl3BoUAjBs3bsH06fSWBO2BZr+2b9/OB7yC9lNYWMhnDmlQ3x7WfrIdaGIy+8zeULRNhw/eZJBStAHmx6WBz66Cp2cx1Jl9kOjYBnHDZsP2ladD/9HvgEmygK8+HU6JygcXMBycHwnJ4EU9vxbW+ddCjGaG0XEvwFrvOshzvwrHRd4Gpa4ZkBVFEXf7Lr6/LdTW1vIZycjIyGCLoK2QInnRRRfNy8nJCS+r2moOgB/qvoetvq3Bra4FGbbOjDkLfxutF5bC68RnuknRbp4DgO5/lFAPn3HgdDrh8ssv50r8nDlzeHz9Y489Bv/5z3/432prPPjgg7Bw4UJuRKC8Fn/88QePtafvYd68eY0z7jRDTzP6dM+geH7KLUB5RF577TXyquPeAZSsjxI9kvJ/zjnnwLvvvsuPJfCZyPfhczPYAjx/Cx1D2f7J8EB5A/773/8G9wZyCVAug/Bkgf369ePvic532mmn8WtAeQFCyj4dTwkTUZ/kfVsCx/v8Pe7qrkID2rNQdjfLDPlGUSbiP/mWoEtgjshK99uN0bJVkxIs7lEWWS+J6Gtum8lNsN9jjtcq7BJ4DTKkXZh32WXf3Sh7QVHWOHtFGCxRg6lmuEDQnaFRBaUmpnw456EEfHn3Eqh8U26VKwNbcA4OClaj8rImJEajcRUqhSOC+2nQcwouVtTV1VF+hb9RVuM2heZNQHkHj3kZl42gwk+JPWnEcgseuxT7/4ADkD9woGFDuTSk/BOrVq2iev+TUQw4aPotIyPjR3ydpbh9P8pnKG1JSCgQdDqKllVBydp6+OUHBsXrnOCv9kBdfi2AwsBY5wOPErCLmxMKgSkeMEaWQ2/lAO7K75DrIFJJBAfeOlKMGWACAzT4N0CkZIUIxQs6K4Of6n+GVPOJ3GAQ8gAQdF8yLJkw0jaqS8qBtgNBabWg3K7B5wwXfDbxJH5PPvkkNxR8++23PIP+M888s8sSepQ48Pvvv+fGAlLySel/9tlneSlBCi8IQco4KeKktFN/eh3qT0n7yAPg0Ucf5f3o/RDNjQ7kjk9GA3LjDwll9SdCx5ABIhxKGHniiSc2OebHHwPpI+j8V199NaxZs4YLQUYQug7jx49vk2F4VwYAelfPotC7HIvSkTtRb5SZKItQdgxWEHRaNDAc4kmxF5mNnkKfDnaPDmu/ghRhAOgiHCDN9kkSK7k82v3JsTbf3RPXTDThnep3V2qU5NcYVfgQCLozNNK/COUaFJpRp1r7NEWxV+rf4wCiHgcK/yXBzTdR3goXbH9b1/XGxH64TbP7NH24Etfp2BIUUs4n5ObmXhHyFAhDMxgMlFDwchxcUHiACZef4DlH5+XlkZGjCdj2F+4/CFdn4lJB2Y5ytdFoPI+8BwK9BIKuRe12F1QX+WD+PAZl23zgKmqA8gY3eGMbwFJcw+v+E8xRggN6H5gdZZBtGQYpcib0NnohyjQS3JIBaO7cr1eBRUmGCBxNqRANVd6FUKlWQl/zwbhXDRoABN2ZfqZ+MNQ2tEtKtmUQKFLHDQCUdZ9i7MnV/uSTTw62BtonT57MXeTJJX9nUKUAfG4Ft3jOG7jqqqv4LDsZEkKEXPPPPfdcHt8fYuzYsdwDgbwICFrH5+gOsfn0PslLgMIWFixY0ETZj4uL4++BDBnhUK4B8gCgY0KKfziHHnoo93gggwU+12HFihXcY+LGG2/cwZjQErvuAUBXjwYFlGiIPuHVKJR1hGIIaWaf7lChWEjapnwA5GZIngM0m0AzDl+iCNf/Lgb+wY1093DURNhrKotVWXuuyv6faZJwC+9KSCDlRkr6UTYZevoNMaN0SV/uTrGbgOmU+0Mg6M5sQPkEZRnKJShUz4eel5+j0DOPwgP2WHWSrVu31qDSfcdO5E5U7DcHu5OCvgm3n8Dl6ShHoByJchnKb7i7RUMtGQVw/7t43Mko41Gu2rhxY35w9w7Q62H/a3FJRoWTUN5owbAgEHQZyABQW+qH+lqAkjwP+Os8sOH4CKhMrABLcSkOvHWITl6FmkUpKhMqmKwVEC31hPGWiyHB6AWTnAxFYIcqzy/g1cshwTIBFOaHDMd5UOv/G0ysgsf5q3oDKkd0+xAeAAJBS4Rq9pMLfrgST1B4CinFbnf7U9GQEYAMADSjTucgBoSVqg2HjA3kfh96HfIQSElJ4aUfaQY/HDIOkFJPy3DIVZ9CCyg8hPIRhKDPRJ+Djmmp5CbtO//883keAHqt119/nZ+LvB/aQlsMAARl8x2NQgMdqvNP/gY00KEl5Qf4HWUxCsUEbkehgJUZKJQh+EQUmqFoEqso6PxIDA5qSI+tiXFUer1MqlJ1c9O/dkGnRweWg9/0sAhZx1sRu1eyVW9y9ol0Mlk59bGoD/eqy7NAsJ9DSnR4ml1UCeBpFJoVp2ciGQfI7X4qCiXI3b2C47sHPX/b+wxuT3/xfBd0C+q2u6CmmgEl2C4swKejzwt6nAlMigQOZz1EW2VI7L0IB+yUUoeB1VECX5X/DX/Wrge7pEKkMRN8chy49CruARBjOhgMqPDbDGmQaDkGeikqOBQH1PlXQoQxO/CiAoFgB2j2/phjjuH5PCgeP5y//vqLGwZIsQ5BSnJzpbwlaBZ906ZNPOFfyLBAMfpkbKDZ+5BRgKBZezpnyEBAxoO7776b58mgkIS2JCKk2fo77rgDtmzZAm+99RbP79JWKBkghRdQ7P+nn37KPR/oc7eFthoAiBqUG1Bo5o+SHpGLIMUkUu3mkSg0+0GDHEqdOBuFXCLHoeyJBIKC/Yyp8LGDgRTv6mnvmRC/rVplsL26NJ4GwIIuhCxJuXj/kyJkVm+WIQnGvKhoVmWTMyO6zK+aLg52Ewi6IzQyCH+GkoJP8fXkN0g5b2iUQKVxyR3+bZRvUA5FEVN6AkEnRHVr4KryQb0vkLSsEmxg6IEPyDgzWI0KaDEGiLUawGb1gJFi+nUFTGYnVPi88GPVQjDjw9Sq9ICzI28Fq2QHHW8fTqZDX8cUMCvxoEhRkIDKPzAVGtR8iDLSsFog6H6QOzsp2zSTTgo3Kdq0TRI+S07u7haLBS655BKutJO7/Oeffw6vvPIKj4UnF3mCEt+dfvrpXEJJ9ShEgJR1SvxHyjdl0J87dy4PJyCX/WuvvZb3I0j5v/LKK2HmzJnw8ccfQ1VVFT+GyvbRuSknQAialackgGQAoHAC+gxkoCgrK+Mu/XQ8fabwcn9TpkyBE044gSctvPnmm/nnp2PoPa5evRpmzya1OmAsCCctLQ2OPvpoXrmA9pFBoK20xwAQglwMKdPvcJQeKBQOcDgK1f6nbTKDnIMyH0W4AnZRDBY5TjcpDcwgDe3Za21phMJ+nT9+2s6LTgo6HxIU452qTpFgU6bJX2tW1ME4XplRfnjPBtRizvwYPv43ZzUFgn8TetbRs49+A5TRmULkvkcZg/JrcEntVKqPDAMPo7yBQjkDhBFAIOhkOMu9YLIZwKNYIT4BwJtgB9e4BDBZDCCpMrgTTBBtVcBs9oLEZPCqVvylS3BK3BiINUio5Dvgh7ofoNxfDRYlBWo0D7xb+S4q+kPxhmAAHYwQrZggr44cbRn3DBAIuiOU4G7cuHFcoSWFnZRm2iYhxTtEVlYWzJgxgyvZNGOfmpoKEydO5Fn933jjjUYlmxRuUsBJQjP4NNP+zjvvcJf57OxsGDhwIFf+qQQgJdOjsoIhyBPg/vvv50o6KfiUZI+Oodh8ShZIpQdDkPGAznvffffxcoQUq9+/f3+urFP2fap6Q4YDMiiEoDAC+hzXXXcdvPnmm7wkYHp6Oj+Okv998MEH/HwnnXRS8IgA9L7ICEKfZdSoUbx/W+mIASAEKfc040t132ngswSFfJ4oEEK4A3ZxJFmP8Sbb4nRZWucyuIelGhm5vAq6GCambWYSfKEzVn2yw3dIf4M6Au+of7hTHDFMYuY8u9qkZrhA0I2g3DcfoOSikOJP3nHfoVC4HNXHp8S3IaMoTTnQc3IaCiXxy0IRCASdiLoSD8RmRACLdED6AAlQx4fiBj/EWUzg88jQ95o0iLSg4k+F/txm0HxmHJgboZ81Ge7vdyrYlGRY61kLRf4isBn6ABXxXOZaClVaFT8/DartOKD3s1rIjLybGwUEgu4IKc65ublc8vPzKadN4zYpxuFQpnyqpU8u8K+++iovq0dlAMPd/ylWn2b3SUhBJyhWn4wJVEbvvffe4zH0v/32Gz8XJftrnleA4vBnzZpFVXB4+T9S2MlrgGb5m/el1yOFnWbxf/75Z26MIMWeSgxSYkKqUNA8FwC57lOpQ6pcQIYFeg0KCaDcAJRUkEoWUthDcygEgLjiiit2eB87Y3cMAIJuDJOkaE+8NYUZPWs9OjtI01llcJegCzE4btb2kfEzLpRAKgAGxmQjG6ibpc2qRcE7q1TKFGPAv0og6J70QiEjGCW8JcWfUhFTrpzWjODkKUdPcPKSEwgEnYS6WoD3Z1ggZlAcePrZgdXXgi4z0AwqxJmNqOzLkOuphK2GzeDTNYAGvC14HKBqJrDJZnBqW8Esx0G91oCKvxusSl9w4V2CyqF9WzsXVKZCmVpHhQFxYG4ERWpbHK9A0BXp1asXn81uSUi5bg5l5qfZ+fPOOw+GDRu2gyJM2xQOQBK+j841cuRIOOuss/ixhx12WKOBoCXoWPIUmDRpEpx66qk7JAVsDs3sjxkzhvensACazd/Z+QkKaaDqAhTPT6UDhw4d2iRcIByPx8PLEZLnw2mnnRZsbRvCACDoEPjcSvQk211S0oZIu8TAYNApR4SgqyLB33jL/DZB0XsnHPR5hcQki24zVGo69Av2EAi6I6tQKK7/UhRKgrsrKCOQB4W8AwQCQSeBknxXuixQ2ncg1MUY4feCctANGhisGngbDGA3GGCDsxI2uAuB6TYwuw6HxIgYUHUj1Ho/hUrfMpClCGjQ68Glu8BqyIA/fVY4P+5CWO5aBp/WzIbple8AY24wyXHBVxUIBIIdIZd/Co8gt3/yKnj44Ye5saE9CAOAoEPIoCd6E2yakpAb08Oo1/t15Z+gHEGX46A4/0tMYtNMst4HYJmRSVDkjbW6ZAlwWyDollA6YSqLuxalpRl/Kovb3NR/Lwp5DVDIgEAg6AQUbAVowF+7Ul0LhYUyaEYdNg9SoSKtDAxWFZawHIiI8YPX4IQT43uDopnB56mEXpZN4FPNoOqbwK1uBquSAg1aAzcAuJgPQHJAlBIF4yMmwNy6uZBhOQBfTRIGAIFAsEuoVCHlCpgzZw73FmgvXcUAQJ+D/CN2Fvwg9+rVy0qC67tMXJadnW1KSUmxpaent8Wk0q5zdwUYKIm+aLMtPWmL3SjBXwfHfyhKAHZhJGm25vNJpajRmNxR2tX4B1Dk6uXQGEh9g10Egu4G+ehSmdvWoGfHCyjhRjIK86VwqdZCBAQCwX4E5QubO4fBlnwdjLIKky6XgRl1MCgS+GxuUA1+cDuqIDG5BnomL4PK2R5Q/UYwMx1Al6GivheexA1G0MCsJECDHjAA0DJCicBBqwRHRRwNl8ddATcn/gfMcgQYFWEAEAgErUMZ/5977jmet4BCH9oT+x+iIwYAOma/SU2amZkZj/IJytwBAwZQ/OUO9O/ffxDun2W1WteibMD1LzIyMihec4crRgo/7rteVdU/IyIicvGiLsX+U7Ozsx3BLk3A1xyA/WcGz70e17/G/ofhrvZ/G50IzSInaWaF9bXV9cfH3A/BZkEXxuc1lsYY2ILTHd7bJMa2Fx2fdmVDWmQq7urSf+sCQSuQsXdngbqUJHcNChkBuoVhWCDoamgq43X/62oAIhPN0DtNAh2V+SizAgYjg3pDPeiKCpHx5dAzeQXox8wFt1eGGIcOFlkFu2LC/p7AYFuK4LH+Tt0Ja9yrIcGQyA0AFtkChzuOwD4yGKRo4QEgEAj2Oh0xANCAh2qU2PjWvwxj7HEUmoU5Rtd1UkaagMp/uqIoP+HqEajMz0R5A/tT6cIfUXc/hHcKA/fTZ3sG+5TREmUtrt+jquo7Y8eObZKSdeDAgRn4mgvxmLHBc1OtZ8ru/E3QCNBlUe2GJN3qq0k1qTGSpP4cbBZ0Ycb3e9fj8ZkvTjLo0VLqsu9Alj9t6B8TNxE+7sh9RCDojIxEeQnlNZSpKEcG11uST1Ao6z/lyRAGAIGgE5LzTTGUbvFDfQNARIIRqup1MNR7QFcBrJIRXIYGMGsWqJOqQKuLB5a2FXz4RIyM9KIir0GkwQia7kY1XwE/C0QEFfuLYV79j3Be7Pl8OxyzkojHieI6AoFg79LRgfvxKKtRrkP51+5UqMAfi0r3ZBQabLWILMuPoQIfgcsTcnNz70Z5CJX2o/EYFdtfxi6Ns5fp6enDsP0GXP06MjLyFOz7TF5eHp2fZnDOKCoqOpZ3DCCpqkrtUZqmnR489zQ85+EolOjpaQoj4D27GFNhqqxbjNG22EqjXdF8I2MHUilIQTfg8JS3KwwAnsThc6J1GWa6etnjYqBaGAAE3YXlKPS8oWDdM4PLK1oR2k+eY/ScIdd/gUDQySjPdYIqo+JfzoIGAAbJPYzg9Utg9OMQz+CH0clxsNFdAD2sPuiJff2yBCZbAz8+CbswUEGRreBlfpAlGarUSrDJNohWonmfcPo5rgWHcUBwSyAQCPYOHR24f4RCGQcyUZai0ABnBMrOaxvsQVC5jkVF+3WUD1FarEFPfXBBdREWbdiwYQVvRDZu3JiPiy9RDszIyBjCGxFU9C/Ac1Fs5rPLli2jus2Ejk0vo7hw/xTc5gaDgQMHkrcBeRX8ief7g9qI/Pz8QlzMwv7DvV7vDh4JXYNBBtVqsMdE1kf6GayTpGl6cIegiyNJwPAHkBMrq6OMDf7NqtUYbz5uvDAACLoLZNylbP/jUD5HmYlCXgEtyXCUFJRXUQQCQSekmuob4UOvopSByaBDZZ0OKf3M4MMRor8eh7yKBhkRUeCQG+Bgq4qDYANIHgcq/TUQjVtJJj8+NA1gkGPBw3wQq8RCtVYNkXIkd/lvjiyZ8OXEI1UgaA+kuvn9fi4BNa79hM6hqmqr56B22k/9KBN/W6B+7X1voWN29l52l47cZZwo/0VZjEKz5aRAkwL8NMq3KKQkJ6HszbhgBS8Kzezrmqb9J9i2A3jxhqOCTm7781CafFPY/k1wOZ43ILhOM/weWZYbjQVEQ0NDCe4rxtcjIwf/XPj6Gdhmxbb5tB0Gw+N/wX0GXE4ItnUpGsBj9MZZHPGxxU6DxOjvQNCNkIGtl5k8Efot0DS7EbzqVsp2LhB0J2hG/xIUCi8jI3hLQs+RahSBQNBJqamRQPL5oMElU7lj2F6ugd3BQKHhs8eEbRr0s0eAw1QPpLqDPw7Mrn5g1fwQhcPOBKMXR4126Oe4DrxMg3hDwGk20UjDZIFA0BxSePPy8uDTTz+F2267DS699FKYNWtWcG9TqO/SpUvhsssug3HjxvH6+VTP/5dffmmXgv7nn3/CJZdcws9x5JFHwuWXXw6rVlGV3wCkjD///PNw7rnn8v2HH344nH766fDBBx+A14u/8RYoKSnhifqoPj+9LxKq6//qq69CUVFRsNc/0GfZvn07PPHEE3DyySfDEUccwd/PpEmT4I033oDS0tJgzz1DRwwAdEXDM77T+gcoFAv5IMp9KBQe8AoKzYDs8djHAQMGHIUX6nz80q7atGkTJVpqEVTCefZlXG7kDU2hmXoNz5NOG8EM/j2xb3VOTk49tYUoLi5246IK96X06dOHu/XjcRm4IGMAeRM0QVVV/nrYP5s3dDESYiwGX5zFERO/2degiQFuN2RDpKJHeQf/MVZ1mFyxpTr/DQkE3Qx69rwRWN0pY1D2pkFcIBDsYXwNKvzywBqoqjWAsbIKx3wAm51u+LGkFGw2BlaDAhafGWwWBjHGBog21wLNNsUrdTAgyQkpESYw4s8+1kjDRwOY5URw625e9s8oGSHJIAwAAkFLuN1uGDx4MJxzzjnw3nvvwTvvvANLliwJ7m3K999/zxXrX3/9lS+POuoorrgff/zxMGPGjGCv1iGlmxT7CRMmcEPCwIEDISMjA/7++29YuHBhsBeAy+WCxx9/HMrKyiAtLQ2GDRsGhYWFcPHFF8MVV1zBzxPOb7/9BgcddBDcf//93EBwyCGHcKmrq4O7774bhg4dyo0c4Xz99dcwYsQIeOyxx/j5DjvsMBg5ciRUVFTAf/7zHzj00ENJHw323n321KCkB8rNKDT7TxUC6B1SmAAZACgGkhIhkXfAbruKo/IfgYo//SUsxYt3IS51/LLORWV7Bl6w67HtRd4RyczMpPf0NPY/JT8//+tAa4D+/fsPl2V5ER2Xm5t7UWpqaozZbN6K2wW4vYPijuf6ERdH4bkS8Vzl+Jp3Yd9H8TXPwNckV9BGsrKyMrHfBlx9D891caC1ZShPgN/v34DnuQ036/CcTNO0VfgDCASQ7Ycc67k0Tjnz3NVH3P6W0WEovvO6w+a/Gdz1r2A0GpNUVa3Da0hPWkE7sVqtDvybs/l8Pkp8uUs++v2wM8vNlvs+qrUsMX59/0GJc9Y++9nmS98L7u52REZGKvh77Y2/4y3BJkEbiIiIOATvk9wIjfe911DOxvtly0/5fx8yZNNzbjvfajvJKI+iXIayd/z4OjH4XB0zbty4BdOnTw+2CNoK/nb4bFGfPuFVJgVthQbvSUlJYDA0ye3cSNXGBnjjsHlQc9ihkGh3wWZjKkSMroS1tiq4cGgifL+uHhpqGJRmroDnh66HJb6/4QDFABQ7alQGgUffDDbc8kpRoEgKjIx+GhY2/A7rPGvhL9diuCb+OhhuoyFy56O2tpbu2fTsC7YI2srixYvhoosumpeTk3N0sImQUG+YNXv27IkHHEBpZbo3NNv+2WefcQWYlF+qdX/99dfDU089FewRIKQkr1y5ksKvISWFIu6AvLbp2QKJiYlcqW/tN07QzP/48eP5zDyV1EM9kLfTe6Dzm0yBVG60TkYAHC/zEnwEKfbnn38+91QgZR71St6+adMmbiCg+8s333zD20PH0H27srISpk6dCldffTU3dBDr16/nyj697y+//BJ69uzJf2MEHVNeXg7Tpk2Du+66C3r37s3bOwqO9WH48OEd8gAghX4SCl1RGhA9iUJmjFtQyBuAFFmaHSfXfPIKuBzlDhTKE7DbOQLwS7gTF1Go9NH5d2pQwL4UrwmKouzwOfF4urJSqA/+gfBz4XaL1wTbuScDfvkqLfHL5MuW+gcHtY3n3hX4JUejXI5CSRWvw2U6vp/o/VXqHc4kzS5H2Aw+a92mhu0t9dmXgt9FpM1ma3GfkF0L/s1F0TVsaV9LMuuVor96GjRHoqQNA9Vb5YtSBrbUr7uIqqr0+23z9RMSEPy7u5buecH7XpymaTsrqfdvQ9VhNqOcw7cCXItC9/idCXmaCQ8ZgaCT4atXQfUzUGOj4cTbe/E2p8MHukEDn6RCdIIT6gbPhUijAgwopj9g36NBrqptwAGgC2JMo0FhdTjQJiVCgmqtinsA2GQ7xBhieH+BQNAU1M/47H+vXr24wt0apKSTYty3b19ITiZbewCHw8EVXJptb809n0Adjc+2WywWePnllxuVf4LeQ0j5J3CcAna7vVGRJ6j/SSedxM9TUFAQbAWuqJOxgNz2yZsg/BhaT0hI4K8Xbuy59957+WtQSAF9bloPQceQMeGll15qVP4/+ugj7l3g8Xj4djhkkLj11lv5e9jT0Aw/xTdS6TfKB0CKMAVK0Ex3a6UBySxCbvU38a0Okp6eno0X04vyIJX3C8mAAQNuzMzMZNg+jbaHDBnCB5LYdn6wnTwFmoBtR+A+DYWblEaMGGHEtkrcpiCL5p4RMravwP0+6kcNuH5x8Nzk9dAEfD+HBvfRoHGnBF93TVZWVqcp/Hp3v69GXXD/SvcPhZf6lhZO/NcTHfbp0yc5JSVlvyhL2Rkhr5p+/fq1yx9xafmka17efmHZ2S+v/2jK5GXvBJu7K0pqampacF3QAegeiPfMxoSs+yF3o5AyfxLfCtAThZ6B5PFGRvAcFPL8Cglt06iA8sTsKW+7LgV+52OuvPJKHD8J2oumaWzLli3BLUF7wQE7QwUiuLUjW34rYw+k/sjun9LAyksZu/kKjZ3/QT476YN17OHftrH/rljErtl6Ibv8r+/Y8orL2M/l57K/KiazvyovYCuqrmfLKy9j5Z7f2NKK89iKWioQxdir5a+w+fXz2X2F97ASH6WV6pzU1NSw2tra4JagPSxatIjhmIs8isMhD4CPV69eHewlCLFhwwaGijhDhTbY0pQrrriCWa1WlpubG2xhrKSkhKHCzM4880ym65THvWUqKioY6g7s1FNPZaWlpey9995jTz75JPvyyy9ZdXV1sFfr0G/g5JNPZvHx8Y2/B1rGxMTQd7zT1w6HjjGbzWzMmDFtPub7779nRqOR/fLLL8GWAPX19QzHo+yooyhSvmW8Xi8bNGhQy7PdbYCy649FWYNCpY5Go5AS0Jq5gZREUtAu4Fsdh2L0ySRzpyzLa0OCFyzkF3K3oihr3G43ZWgGbKf4fIbHtORTQ/X6Zdy3ljaCWf9p0BaRnZ3dRBlKS0sjowd95s3Yj2Z1yCKTiwsNjx9E2+Hg6/I27EMlo7oczCD1gmivbFJ8OoC7Itgs6F783Mugx0iR5U7NZhA+qIKuzhMoZKAIDyUjxf99FIrxp3s+hY7RMlzoGMqJIxAIOhHOci+wuChIStBBUXA8Z2JQrfrA4LJAfrUbjCY/GA0eiDfLoIMbIiQZ8AjwMgY1sgNizePAZqBCWQBGKeAqX+grhJ7GnnBVwjUQb0jgbQLBzqjUiqFAze+SUqxuwd/O7kWGU8I8ivenxHwXXHABT+R38MEHw5AhQ+CFF15oMpPeHPIQQOWbewmQyz655VPOgbPOOoufIzeX1LymUMgA7T/11FO5l8G2bdtgzpw5jeEwlPiPchgceOCBO33tcDZv3sy9GSgvQFuPoZwFFFrw4osvks4ZbA3kHiBvhFtuIaf8ndNRAwDFp9OMPw18vkDZVex1yIeDK9sdBT/kSsYYGRzORaEwhJD8D4V4B/dPVhQlpHhTFmbyPDimWU1+Uvwn4pKU+e95SwCK5TdrmkafqxHs2x/Pm4JLygjBrzS+BhkLGrD9GNqktiB07uOw3YVfaPMKAV0CCaQesl03gsSckSkqN4gIuheqJBdFKqzQkpDbV2LSoI/h4z2e7FMg2I+g+1xlYLURehZQ9RvyGqOqANQnXMg7rgqFnk8i/l8g6ETUF7nB0DsOBo5xgExPNxv+nHUZEowWKKn3gVdyoYLvg0mpgaz+NGyv1h14k2DgZm5Itp0KViUBB8cSGOQIruiUqaWQbEyGHsYePC+AQLArlnjmwVf1b3VJmeecBSqjR2fHQV2Mu9RThnxK3LdixQqeYT86Opq78e8MUrpJKJHg5MmTYe3atTQZzBMKkmI/ZcoUXoYvHIqfr6qq4lJdXc1fl8IQQpBLPinkERE0b/wPdB7KNUCx/SF55RXKlQ/gdJIjIc+LxJchyDhBiQTDj6H8AITBYODVEX766SeeJ4FA3ZUbBPr168eTIe4NaCafEhq1Bt0Hm5cFI0MDZTpoPRPDbpCRkXFu0OWeYkmbgO2PoKgol5G7/dixYw3p6ekn47YH+5PC32huycrKSsG2epQ1aWlpidikkHs09v0BxU0hCIGeAbDfM9hOYQTXhs6NbUeh+FBmY5ddGlg6YwjAnQO/fezSDxey38om5y9lV+52XofdRYQA7B4dCQGYyqbKf5VP+v76RY8WXjpljfaQfTb3uummiBCA3YTugXgf3Z9DANoDPVPofkShaB01sncL8DsXIQAdRIQA7B67CgH48e6VbOpFlSxnnc7q6xi74ZFqdtprm9iPKzxs0qfr2cNrPmVvlp/Ftrp+ZIsqJrGlFZPZz1WvsM8rL2dfVl3D/LqHValVuH0JW+Ocweq1enbttquZhv86OyIEoON0LASA3MK7quycnYUAoFLNTj/9dOZwONjvv//O3edJ6JjExEQ2YcIEhgp7sPeObNy4kVksFhYXF7dDv6uvvppFRUWxbdu2BVv+IfQ6dXV1PASAXPFXrqT5acZDESgkYeLEiXw7BL3XadOmsauuuoqdddZZ5JnOnnjiCb6PjpVlmV177bV8O4TT6WR33nknP4Y+J/6dsJkzZwb3Mv7eIiIi2FNPPcW36XlA14JeZ2fsTggADW5ooNaa4kdK/lUoNDMegmZKyA2yqSllH4BfEl3h31Beqa+vX1hUVPQLXmhSzjcoinINLhtnZvCPhoKyLsXVVNy3Egel3+PxlN/gcJR78vPz11O/ENj3AVzQuZ8LnvtX3J6LQt4BlO9g93xb9lNUh7mn0VLXgF909Qio7pKfUbBzpknTdAmkxakxpWY1xuhlEpwR3CUQdBf6opwQlEOpASFPs0dQqFoA5QygMoFNzfoCgWC/ZnM+g+I8DzSAFVJ6STwEwNWzDuKZAyKiVJCSCqFULwazJEGpb32jC+xhUWeCUbaBIhlRTLDYuQiKVSfIkg1K/MUQqUTiALpxzkkgaCP0N9NVpePQTP/PP//M3fGpRB4q1VwGDBgAqEzDokWLmiTnaw4l9aOEgTRjTjPq4VCCPkqiRxUFmhN6HZqxf+ihh/h6qOQgVSKw2WzcG4Fm5EOQpwIl7aNZ/1DCvxD0+pRwcPny5U3c+ek8lKSQjrn99tuDrf9AHgE00//mm29yD4OZM2fy17n8csq9v2s6YgCgY2i2q7VvjmLpya2e6vrsk1lZVMCXoEzBC/dLsKkRVNrrrFbrybh6OfbZjBed3DVv9nq940jh553CwP6fYL+DcfUj7Ev39bm4PS43N/c5XG/ixknnxj+QE7DfJXRubCrG9ZstFsvYvLw8Gvx1SXSLoZfFWltvkFgVwGxhAOiuMLaoh73W7ok34d8A26F0pkDQxSFPt09QKB9OKHnslShU9YYMAXNQqFLOVJTdG+kIBIJ9xvx5ABuLbGBxKKggAHhBA6/VB1qdGZa4t4HFKIEul/M6/5q2FupUI2hMQUXfCkZU9k1SBO6RoBiVfjejvAA6/K/8f9DTGKgmIBAIdh9SeklIUW4OtYX2t0ZsbCzPqk9l+VCHC7YGoFh+UsrDKwO0hBzM8B86ngwKlCOASgGSe35bIEPCGWecAatWreKGg7ZCr33jjTfyEoTz5s3jVQcoN0B4RYSd0VYDALmnUy1/ympPs96UQO/h4HZzeRZlJgolBqPEeXsdVMQ34gV4bePGjS3mGMCL6sT976Gci4r8WSivbN26tSa4uzkMz7cO+96K/U7G5bUoi7G9RUW3oKDAjf0+oHOjTMT1l1avXl0d3N0l0cxSakxEpexlUpkkidjW7gqT5I2RBpWBwyOrDjGyEXQ7qB7PQyhUmnYjCs3034NCz4qLUChPzmko5CkgQpQEgk4ATcC5nADOqDiISw7E6Vd5/eCnyTy7G3RbHhzfl0GKzYM/agkatHqo0+2ggQW3aEhtALMccPop8ZeAG/cZpRiIkB1wRfyV3DAgEAh2n/j4eC7fffcdV+JD0Mw9ldOjfXFxgehqMgQ8//zz8NxzzzXOzFOOgCuuuAJQH2yMrScotv+dd97hM/M9epANH3hOAEoaGA7F+//3v//leQSOPfbYYCvAfffdBzExMfzclFOgOaGY/3DIk4Dez3nnnQfr1zdxNue0dAwxevRo/j6vvPJK2LJlC1x33XWNRold0VYDAF3Z91BoIHMjCpX1oxSDVPO/uVyPQgaC71BKUARdiKkwVdaMSq9Ya52tTpdb960RdHksRlYWpej1cmRxqSfZHj0V3m6e+0Mg6MpQim+K5QwZQSk3Dpnef0Ch5LgEFemlDD0i45dA0AmgiTy3m4E/IQ7ik2UgT93lJQ3g8mhQnLEM6uR8sFmLYWCkAkb8WXtkDVQ5ClRwcAOAH08gBdNgFavkAZACZrkH2GU7mHgRK4FAsCtoRjwjIwOOOeYYrmCTmzttk+TnU4G3wMw5Kc5lZWU86//NN98Mt912G19ft24dr4VPs/wEKf00Q07nCXfNv+iii2Ds2LEwadIknlSPXO2pIgAZAZ555hmwWAK/ZTIykDHguOOO44o9JQ2k90Ku/5QscNy4f9JgkWs+JRYkRfyQQw6Bww8/nIck3HTTTXDiiSfC0UcfzY0TlPU/RFpaGnz22WdQU1PDKwhQwkBS5mmGn4wLJ510EvdWoNcMh97fDTfcANu3b6d8aLx6QVtpqwGAoBkOyrhPgQi0TnGPFOffXI5GOQTlFJR9HvMv2MvYBiXqNqM5xqRanTrsaKYSdBs2RPnrrBI4jZElRney3QhW8z7x+BEI9hMow396YBUoLO4+FAoYvAslNMKgWl/Uh0LjBALBfg7TyQCAS8UAMYkM/s5XYX05VbjWwOEogCjLEnCycrAqHlTqI7m7T5XfAjXsNJAlC3iYBhozgJd5uXeAS3dBhVoJicZ25dkVCLo1pFCfdtppcPbZZ3NFnuLaaZskPFs+lf6bP38+nHLKKbBkyRL4/fffucL97bffcoNACIqNv/jii7nQeggKFfjmm2/gySefhMLCQn78CSecAH/88QdX1EOQ4j5t2jTef+XKlVzhpn70Oi+99FKTmH6CSgSSO/+rr77KDQK0Tt4AVLGA2jZs2MCNG+GQ0r969WpevpAMBJQTgI4jxf+tt97i++i8zaHPS5/p/PPPbzEcojU64otEmRL+g0Llj8SgZjehKgB1dXUr8Msbi38QzctM7XdMi5w5suj0zEXH3/Wx1uDYNur8Xh+1PWBlL0FVAHw+X11xcTE9pQXthKoA4PWzbd68meKY28Vf5ZN++2DdIVmeNw539Posf+T9zom7Veqzk0JVAPps27ZtU3Bb0E4yMjLW4AN0cm5uLiVd7SxEoXyLsg2FEsWmoDyPQt5x5BVAHnMvotBogwzmIlyqGVQFAAd6C6ZPp5RBgvZAyaJCsz6C9kOD/aSkpB2Sf235vQqenGMCyWWBY04B+HKVG7S+ZVCiV0DfAX/CQb1+R6VfBjsO+DPkGCjWayHfeThk2A+EU+IOhfcqboVkYxocZD8X7iy6A3vKcFLUKfjjZ3ByFKWj6vxQeTJSeEK1zwVtZ/HixTTrPC8nJ+cf7RJ1saysrFmzZ8+eSMnnBIL2QF4PVP4Px0/cWLArqJQhGRLa4wEQgmb1n0TZlfJP70K4PXY1dKkXDnuZ0VLr9/uNreVREHQT8AaSl5i0cZsrNcrIjPsm54dAsJ9QizIRhQy3y1HuRqEEgKToT0ahnDjkCUBVYcSzUCDoBGxeUA5eE/5gLRo4YhiYcL2iQQW/vRbGJzv4DJhRUmA7k0HT64GpkeAw9IK5DR+BR/dAgeqGMs0HDboT4g3x4GZuqFDLIclAlaUFAoFg96Gkg0uXLoW3336bVwmgEIa2KP/htMUA4EAJN5GS1wCVAKTUiK0J+SBQNuR/vUa8YM+iMLm3FqdIismllRqMIsSjm8MkeVOso9rkjzTmVB3cs22pRwWCrgNVe7kWhab2HkfxoRAfoVDI3KkolBhQ3CsFgk7ABuaH2uRaOCi7DqplN0T2qwMNhzp2C0APqweiJRkHtgZQcPiseYzQ03kSeBkq/KwGNPyZb/DUwVafE5y6E2KVOOwlQ4lawo0BAoFAsCcgAwC5/F9//fUwatQonq+gvezKADAShUrlvcC3ApC/2UqUNa0IuQBTjgBKFijoQjxsnXmwZpKnQLLCZEX1r/F6QoNdQTeFSfpGmwQ9mSx/6463hLu0CQSCwMz//Sgi9bdA0AnYVugEv8ULtTYDzNpYDGsayNFHhwQHpfyrhN6o/CdIMvSgn3ZlLxjW6wTwAR7D8BitFpd+aNAboFKtgBglBmyyDSpw3YpLgUAg2BNQgsFFixZBUVER/PzzzxAdHR3c03ba4gFAWYzDZy8osz/FWvdEocENuTtSOEBISCkkEfGOXQzU+i+rz4heEhNdUVanSZ56RREGgG6OpEulZolF6VbnJibLh4lKAIJuBk3rXYLyHAoFsofLGyhUDYcM6QKBYD/G79Lg80sWQ3W5GzSDCuW6BKpHht4mO1itTugXaQVVL+ODXCMq+b01CbbPnQi1pPxDoDzYdt92VPSt4NZdfNY/yZjEDQCUDNChkDOtQCAQ7BlI6d+dPBy7MgAsQemHQkmNQpBB4C2UM1EGoQxBGdZMBqK03x9BsN8yHaYbAdjY0iN6b4iNLPdXa3J9dOBvQdCNQaW/3CEzxhK2qLrJ0NdgtlEiNIGgO0AFhhejvIlCHm8U9hYuVBbwKBQRCicQ7Oe4KrywcV4pyNEGfK7pUNqgAkMl//QDrHDGyAVwQHwx+PV6HPQw/EEz8NabYY2rAqZtmQlbfFsh0ZAI2/3bIVqJBqr1X+gr5AYAu+wAR1AEAoFgf6EtHgBU1qh5/OIslDwUNwopgd5mQh4C76GIuMcuQpE5sic+0xq8KbYhMZHlBjdIG97t964wAHRzmFsqjpV1TYrLZ/5Ig4UZubFQuDsLugOnoVBIHBnET0KhAryjwoS2KUlgBYpAINiP8db7IS47GnqflcYNADU+FYxxGyE/6RlIinJCkq0eB8wqOEHnVf6dRhwcR7og313AXf8zzBlQ4CsAhxIBRskIRf5CSDSQAcAOqaY+3CggEAgE+wttMQC0RDlKfmC1CXYUSnVKMx6bUYQBoItgMCiHNaRFK7oiDx/Yb9lSk8S+D+4SdGNG93q/UpZYVd/4wmhfnG07MygnTYW3KRGoQNDVoefbdpTrUb5BIW8A8poLCW1/gvIDikAg2I9xuyXY0GsUrMnRgEkMVIMfDEYXFPrzwalWge79EazYzwmMK/N1BuyXVQgDYryQbI6EFGMPKPBvhwg5AgfWMtRoNRCrxPCZ/75mqggqEAgE+w8dMQCQkj8uTEJ+TVTneAUKJQL8ESUNRdAFmAq/GJgEF5ZM6NMgSfCMZnBnGyW2Orhb0M1hTFqS4aiLUW3GMmZQLGA1i3KAgu7AVyhUCpWeiTuD8gCInDgCwX6M28XAZ5bAZfZDrM0AfpMXDIoXNPCDl1WDAXQwouLvZDqv7VkDLqjstR3MCgOrYoBkYwoU+Yu42z/VyKe6/wbJCIc5DoMRtoMCLyIQCNpERUUF/Pbbb7zM3YcffgjLly8Hv7/16vN5eXkwa9YsmDFjBqxdS7nod42qqvy8ixcvblFWrlzJs+03x+VywZIlS/jrvfnmm/DVV1/B+vXrQdPoztAyDQ0NPGkfvT865ptvvuF1+3VdD/bY93TEAEDHUIKjB1CoPCCFAWSjUNmjDBSqAEBhAx+ghJcPFHRSTI6yGKbIPdw97H379177qwlY3Hqf3JIHiKAbYpBhUYrZnYxDHr9uVopNirF/cJdA0JWpQrkThZIAtubfS4lyqUyg8P8VCPZj6sv8oJPvmoHBkCQb+MxeMBjc3J1flvz8B0xDdS8q9hpKDdPBaa6FKq0SvLoHYg0x2EeCCRFH8sR/w20jwCSZYIj1QOhppJzZAoGgLbz44ouQlpYG48ePh6uvvhouvvhiOPjgg+Hkk0+GmhqyuTflqaeeggMPPBCmTJkC1157LYwYMQJuvfXWXSrXdC4655gxY1qUSy+9tMk5yBjw6aefQlZWFhx66KH8fd1+++1wxhlnwLBhw2DkyJHcMBAOHfPee+9BZmYmHH744XDZZZfxY0477TT+nqlt3bp1wd77lo4YAMi9fz3KsSjzqAF5ECUK5XOUQ1GoJvKvKINRBJ0eY7Yv1grMKBePGT1rYC1Tqp/q925pcKegm1Psk4pMRt8gHPv4VJuhUJOYMAAIugMU90/K/6Uon6HMbCaUK4eeg5QPQCAQ7MfUlXm5ci8pDIYmOQAkBlEOF/Q29GscKHuYEZyqicf+1KBiIEkaj/8nKN7/cMcRXNm/OfFWuDJ+CigS2f8EAkF7KC0t5cr333//DU6nE2pra+H++++HefPmwc0339xkVn7BggVw1113wamnngrFxcVQUlICN9xwAzz//PPw2Wf0WG4dyqJP5yQvgHB55ZVX+Gz+xIkTQVH++Q1/8MEHMGnSJEhMTITvvvuOv6/y8nK+pJl9k8kEX3zxRbB3QPmn+vz0Wfr16we//PIL1NXV8WOqq6vhrbfegvr6evj222+DR+xbOmIAoMzHC1Ao2R+RhXIiCiU6ugqFvhmSpSg9UASdHA30MfWZ0dsZsHUJJtfwWlVahs3CpVXAKVOl3yMUtY+s+Avr+0XJki6lB3cJBF2ZQpSzUMjz7RgUeg5SKFy4UCJAMfsvEOzHlK6pheK1DaCaGA7idegZaQabUYHUnk5IUBL5D9iPQ551PgdUuOLg7/IIKNMZSHKgEnKUEg0JhgS4Kv5q7gVAcf+UB0AgELSfqVOnwnPPPQeDBw/mCrjNZoM77rgDDjnkEPjpp5/A6w2on6RgP/7442C1WuHVV1/lS1LCH3nkEejduzdXvnfmlm8wGGDgwIH8dcKFFHU619lnnx3siePcsjK46aab+Kz9r7/+CkceeSR/LarHT+/v9NNPh/nz58N5550XPCIQlvDAAw9wbwF63+RVQK9JxzgcDm5MoLCAk06iuQTKQ+Lmx1CIQXMoXIH2kbFhT9GROxS5/FPmY7onkov/oyiUFPUJlDIUgkwmNDDaxLcEnRoJ2Ki6AbGxkiT9gF/6xE1+uamPi6Bbc0XqB/luJkFyyvoad6+IDJAkuj8IBF0dyoNC+W6OQ6FyuC3J4SgFKHsSKSsrKy49Pb0/Sq+xY8fuMtRuyJAh9szMzH54HJXp3NVzX6Z+1D87O3uXtctC5x4wYAAZ/IWxQ9C5YAC//3c95M4rB92s418wg0S7EYYm28FgrocIKQJQ1+fu/9UagyJPBKzVDODHNjloACD3f4FAsGcgJbk5ZAggpTncJZ9c+MlLgMIDoqLICT2A0WjkSjUpzJRLoD0UFRXxmH5yzacwhBDk+k+vN23aNP4+WsJsNnODQgjKXUDKPIUoWCykJu8IGQ/w2cnXycgwevRobrhozty5c+lZ2+b8Bm2hIwYAcv1OQnkD5ScUcvengRDlBSAoRIBKgU1AoUoAgk6OrkhpnkRb9JjhX1Y4mZT2t99AoR4CQSMGiS3I6L2uzptgjWASEwGPgu4AeQLTk5o8oij3DT3vtoQJbS9CoVCAPYGMA4UpGRkZizVN2yzL8mpJkjbggGUdtp2L+3dQvsk4kJ6efqPH4yFj/Fo8Lg+V9Z9wkEJeCzuA50lD+ZH64eZaVVU3Yv9bWjMyYN/r8Nz02dfiwCwXtxfgewyMZgSCToCm6lBX4AawmEEzMvCjguEwKXDPmN6gKXVgAgU0ieL+AfcpEO/OhjJFD+QGkP08zj9KEQYAgWBvQu79f/31F4+zp5l3gmbDyaWe3Oubg88tvo+kPXz99dfcLf/KK68MtgSghISRkZFcCW8LZKigRIIJCQlNjAI7g7wWyFvgnXfe2cFzgUIa+vbty/Mb7Ck6aq2PQLkXZQwKlUGiREg04CHXX2pPRSHT6GQUSpQkaAX8Mo34B7pCUZSxGzZsqAw27zdMh6XGooTt1evuGp076fSHPo2w1Y46OumjU4O79wv69OmT7PP56vAGsaPfjGCX4Hg9Aq+fbfPmzR3O6/Bb6aQ7ltXHXLdozn9g0MMrfPfXnNmd8gAoqampfbZt2yY8njoIKo5rUJmdnJubuyrY1FmgZ2g0ylgUmmpYiELVwsaj/IlSjbJHwPucxWw2U4LdrSjkebCZMZZM1w3XE3D9pry8vBdwvRFS0HH/87iPchG8i+vknXMzihMHKMPz8/OppC8nLS0tymAwkDGDwvyeQ9mIx52Hx1B4wz343ZCXX2PoFw6wbsLFM9jnZ1y+j9IL5VbsX6+q6shNmzaFPAJbBc8xZty4cQumTw/NHwjaCg0wt2/fTn8XwRZBeygsLISkpCRgPgkev2wNOIb0hZW4XptVAJ+cPRAUSYKHKi4GvTYBMqO2QaIkw691SVBT0RfKopdAmi0VNvnyoZ+pHxzmGAMnR50SPHPXhxQv/J1zhUjQPkgpvOiii+bl5OQcHWwiyKtr1uzZsycecMABwaYAa1wfQ4WaG9zqWpjlSBhpnwIGaeeVo3F8Cqeccgo3APz555+NM+Y0w08KOcX8P/EEPZ7+4d1334VLLrkEVq1aBc2vaWvQ65A3ARkbcDzHPQlC4HOKZ+1fs2YNxMb+U+iKKgWQF0II2nfiiSfy+zOFLNBvhfpQSEEI+hxUNSAE5RQ47rjj+G/qhx9+gBNOOIFXCTj2WEq1B4B/KzBo0CB4+OGH4c47Sd3ePehzDh8+vMNBSvUod6AchkIzD6T8E5QZ/mIUmv0/DWWPDX4E/w6VkRv7qNEmF5OlepOl4VgnKDTAFQiaYFEg32puSFbjy6K9UeZej8d8/I8/lkDQNSHln+L8N6CQV1QoYNCDUoRCSvEVKHskE1jfvn1VVLbPjoiIyMKByFWkkOMA6GYcNByBu+tw+VCvXr0aRxnZ2dkUtvUQri7BB/6J2Pc9POYhbLsYz5MsyzLtawSV/zuwvQ8OXC7HftNQPnC73Wdg258od6OiSZ5/nIyMjJ7YRsf/3dDQcAqe+12UR7DtHGzrieeiiYCOTjAIBPsMb50fSmUrbNMMYDczMNqKIN+/AlTmBx/zQYypHryqmXsAOPG/cm8xjKo5FjItASXk+KgTYKRN5PkU7B36WcbBgbbzu6RkW08HRfpHyW4JcqG/8MILYeHChUCG4pYczEjZbk6ojeLt2wop5ZSRf/LkyU2Uf4JCEPD51iQBIUGx/ffccw/cfffd3Gvgvvvu4/H6BL12S++NlHs6hpIXXn755TxnQQjKE0BGXcqBEOL111/n7+eCCy4ItuwZOmoAaAtnoOzcrCPY72GaoZ+zV6QmK76/YxStr0uX5gZ3CQSNKBIUxRh0HyRs3F57QLzm9bOhwV0CQVclEeU9FAruy6GGIDRCoCkBqhBASvI/WYF2g/nz56uoZH+2bNmyJsWQcxAclCzHVYfNZmucDsZBCCUljEaF/4WtW7eSUYKjadr3uKAEhueSBxq1BZeXYV9q/5raiIKCAjcdjxJhNpsnBZtpEHQstlEg5Bvhnlcej2ch7luPcmp2dvbOR3YCwX5ARV49aEYFqpkO8ckSmKM3whrvn6j8e/C3okC02QlubyQ3APh0BRRNhzR/f4gLxv0PMA+AZGMyXxcI9jR2ORFiDH27pEQpvUHaiRpKSfGobB5l1ifln7Lyh0Nx9RR331Kcf2VlJd/XWux9c0ixJ9d74rrrruPLcCgfANXybx5ScM0113CvAPI0oFKAIUj579GjB38foaSFIWgWn45ZunTpDh5clBPgxhtvhJ9//hny8/OhqqqKlxGkcoU9e+7Z6NqOGgDoOEpuRLH+D6NQIsBweRXlMRRBJ4dJrJ8n3hofk7K+EkedthSPRPGeAkETZFkvtkmoCEVtMzSkR5skBsIAIOjqHI9CYTMUFEjrzU39FP62BuU2lL1mDMdBkYLKOM3OM13XG8PIcEBDJXndqqquDLQEwEEFjUYoN0GU0+nk0ym1tbWp2D8WZWVwfzgUluHBfYcENvnghkIe6DX+4A1BggYDCufojYM3ERgt2O+p3e4C3aQA6voQGSmB0VILNVoFuHQXGIBBrJQC6VWpoOK6rjSAIxaVMsmOipmdH2+VbXwpEAj2HH6/H66//nr4/PPP4Y033miSXT9ETEwMT/6Xm7tjiMTq1asb97cFMjZQor9Ro0bxWPzmHHPMMdwAQDP+4ZCBgcoJ0uuEJy8kA8CECRN44kBS5sOhcIDQMS15KFB1API4eP/99+HHH3/kBg4qf7in6YgBgD4hJQCcj/I0yl0otzcTcnv8J0hC0GnRQRvg6auo0qAv75ZB2v7rli0B3xaBIAxNkRssEtQaootd7h42P97VBgd3CQRdFYqVJ0M3xeQ3mZUPEsoPQNODe80AsGLFigmoiGeg/BAe049KOOXk8eJyh7pB2EbheuQNwKcfcOCSiG00HqCcPk3Adpry8OAyfKoik/4zGo3b+FZTKPmhhPtEOVDBfo+zwgvMGIjSiQkaAGr1Sqj01+AA2QdR5njo29fIPQDAUAemSD+k9olpNADYhAFAINijUAK822+/ndfdf+mll7hLfktQNv7x48fzmPqtW+kxHIBm6SmTP83Ih+L18fnIlXGSlqDSfgUFBTBlypQWqxBQVYH09HReBSD8tXbGOeecA8nJyXDbbbdBaWnbU2xR4kD6zJTHgCoIUA4DMkzsaToSo0eJfijZ1QqUV1Ao0U/4jAGdk1wDr0WhCgGNroeCHdnfkwA+EP/ZL2sfzDxkxAlPmY60+x4bmfDRPcFd+w19RBLA3WJPJAFcWjUxyqMa/3y5xib7v5ualPX4iuUPFZ1yZHB3V0ckAdxNOmkSQMpzQ1mwKAyAnov/QaHEeCGOQvkOhUYLZBDb4/cnvG5peN1+wcEN6tvGg9etW9eokGdmZi7C9nQcTGU3T8iH+yiHz+Mo5+A1/xi3KW8PJRZ8GrfJiN8IDnoS8DXWo5TgPp5NCftTLaJsr9drDQ8vIPA93Y19KajxBOz/baC1ZfDcR2dlZf1w/vnn822aGaEBnWDXUGwpJbJrabZKsGso0Rcl31r42CaYo/YCX4wNTjvaAz/HPgCOyGqIWzgR3GM+gPGmgyGSVUOuvgl+dGqggh0ein4Ytqvb4X91z8Mr8a/u1I25K0IKFv7GISKC8oELdgUpluQiTuA4C95+++0/8N5IOdRCtJoEsDtCMfH33nsvHHbYYVwRpr+1EDRjfumllzbG6KPexJPtUW6AF198kVcIoHh8UugpoR5l1SfIDf+ggw7i68uWLWusJBCCkgwuWbKEf0+kgLfE77//DmeeeSZ/P+SdcPTRR/NZfEr098svv/BEhJSsj7wEQu+P4v0pdp+MFeTaT883Wq+uroZvv/2WK/hjx47l1QfCPyclFqSM/3Sfp8917bWkUu8ZdjcJIM0Ckz8GBUxQTDj5RIRkHsoclCYZgwWdj6nwi6EhLWqoFFW5NcOsaqqm76lyVoIuhi+a+UwyOI+0+VJlxZ/rSbKRQiQQdGXoeUdJcJvXIKKgQ0qGNxuFphZp6UbZo/Tr14/c/uegku9AOSNc+Q9ClXgki8Wyw3OeDAbBJfdcwCX37MLlDlMfmqbR8TQyCRQ9D8DX7Xb7Dv1xEBOK/W8eSrADOJhTPB4Pz2ZPQjWYKYGSECH7QsjNuK4M/5StFuhfoeHfswpGcy0qCyqsil8DZomBVfeBU6sEH5NQGE8OaNbNoOgKWCQL+Fs4rxAh4UIGk9A9jmq9I3skMWxXha4Txbtv2bIFHn30UW4QCAkp2aTAhsjKyoIvv/wSnE4nNxiQkk9Z88l9PqT8E6RcU9UPMvqFK9oEzc6T4k/KfWvKP0HnX7BgAXftf/nll7nhgUr8HXHEEfDmm2/yhH4zZ85skkCQKgJQAkOq7//000/zMoZ0DBkCZs+ezT0dKPdA8/c0ePBg/lno/VJIwN6g6Su2DTKbkNJPrv9LqKEVyD2SqgDsmAJR0Mj+7AEwNWpG35KTsnLZ+WuXXDji22Q/8x04Pmk2laHarxAeALvHnvAA+OWXsYaIA3r8yiTpsOe+v+rH+LflodHz8lKnwSXdwQNIeADsJp3UA4CgXDiU7Z9c6lOCy5EolCCQBnkU/EeeAlQ5Z4+RmZkZjwua+e+L1+1UvG5NgwwR7DMb9x+LMiw/P79J7ha83i/hcdfgviPy8vIW4PZQ3F6K2x/h9oXBbhy8P/TVdZ2+l79wH3k10PHfYv/jUPrhYCtUBYiD+17G9qs1TTtg48aN5CnQKvgeRRnADkIzQzRQbp5EStA2yHvCpkXCJw+XwKKEJJgAHug9xQhfKVcAK42HYocRxsQUwcFKFFSrDLaAH352+cAhx8CrqdNho3cjPFv2DPyv94s4kO7IULrzIsoAdpz2lgHsjtBsPRlOWoMS5dHfXzh0DNXvx2cYn2EPL7sXguL8ieb76F5K+8grIFx5bw16DapOQMZrErvdznMB7CzhIL1G6BgyYNBnoPdBiQpbgt4PhRxQ7oG33nprh8+7O+yOBwCZXq5EIX+Epj4U/0DvlIqitrZf0AkwqIa+9f2jlGP7/+32MOnD/VH5F+wfjB8/X2USm6YzKHTEbYnzxltNYLNT/LNA0JVZgDIOhbIQkcJP/us0uliKQll7KDngHlf+cQBCoQUZKBe1pPwT2OdvHDTYZFkmw0Q42CwNxyV2YVTCMBTLTyOuLNoOBxX5ZDoPyrpgE51gGS1xUJPNG/6BrkEWnhfHOi7KBSAQ7Jd4a1R4c8zPsM1HMcI6xCQZwCvVgU2KwLGPFUwGL8TpRtAZKha6A3y6hEqJA6KUgNJrkoxglduWYVwgELQdUopJqW5N8PkT7PkPdEx8fDyfwW9J+SeovaV9FFZA522L8k/Q61P/uLg47qlACf12VW2AXoMME/QeqToAHdOS8k/5D0hBJ48CChO46aab9qjyH05HDABUh+ABlP4oNAih2Y/m8jHKgyiCTkxDWuQgf6S5PC66uN9qn9LiIFMgCDEyfuaPTIINkdHFBl+MxajIwTpJAkHXhJRdygBGM+DXoJDyTCmHSaM4GIWmtfdohrC0tLREVK6/wAHBQJQLqCxgcNcOKIpC8fc0cjg7uOQMGDCApoxJcV8SShq4bt26KjzvQjzngIyMjDRqC4JNEh0v4/5PAk0cOjflRaNyv43nzsrKIs+HA/GYJcXFxbsMARAI/i08lX7w6Cao5ymrAOJ6GsDN6iDKEAsKlQ8zuiFRVqBEM0KpPxKWuiQw6AkQpQSyikcp0TDKPrqbzf0LBIK9yXPPPcdn5ynr/7nnnstDAfYWHTEA0CzwEShjUGi2g7L3NJezUMTsXyfHlWIfIylskcJY/GavsmOhTYGgGQbGtkRFloDfYTIx0EUlEEFXhmbgKZleOJT3JpT7hnQDMpY3nyXvEH369LGgUv8pKtcHozL+X1VVN/bv3394SNLT04dlZ2cHtBlkw4YNf2O/H1EuRqX+BAo3o7wBuE3Ve+yyLD8U6NnIg7iPDBbPBPMLGDIzM4/F5eXY/kePHj0aS/6lpKQsxgVtn4t9TqFzk2eCrut07gh8j1QdgSdOFwj2R9zlKqhmK0iaCjTxt97igipfPVgVO/gtRogxOcEkM/jbnQqLGqJBlczwUJ/r4OwYSu8BEKlEwsToJrY1gUAg2C0or8ANN9wA33//Pc8zQJ4De4uOnJlKCtFMwP0oNACiFLTNhWqAUzJAQSdlKjBZd5gPiorf6pElqcHT35AT3CUQtAqTpUKbrTZacxgNOCxqPZuKQND5IX/BnRUZppwkdN98FmW3kz7Z7XYq1UeGd3pu340Dg0XhgvsW+f3+YbxzAN1gMEzBZSHKnLq6ulLczkNl/mSURzds2EC5fBqhXAB4DqrycgL2y8/IyCjDfl9iWynKBfPnz28MyqR13DcJ27fhcjadG5ebUCZi239zcnKoooBAsN9Su9ULruE9gBl1MCdJ8LWzGjbV1oJFtoFHMYBV1nkCq2ERg6FMrYUUUzykmnpAupmGvQKBQLDnocSFV155JU80uKuwgt2lo6aF11Fo8EAJjwpakJUoT6KIBICdFJPj4zhvtCk2qufqniDpm1+TXmupzrVA0AS8oRSaZK23bvW4/VGm1GCzQNBVINf+V1HeQqEwN0rkROstCRnKqdQexeDvWFi4naCSTe76p5Ogkn12S6IoSmOcPrF+/fqtRqNxJO67CuUDVNBfkGX5UFT2p+Lu5s9nlpub+188xyHY9zmUD7HtOlwOx/Yd4vnxHIU4QKFzX03nRvkfNh+Gfe/FpXj2C/Zrqrb7oXRQIlSlMahRnOBUNdhcVwsSmKDUyyAaFP5HPNQxAIZHJ0CWZQAo0m7b8QQCgWC/oKMGAJrVWI9C2Y5pQBKCiixS/CCd90+Uf2o1CDoVPsaS/DFWR3RSfoRFkpsMKgWC1tB0vcSuMElP2K6qEQbKEyIQdCXI9Z1i+3ugnIpC04HkE9ySHIdCXgDkAbDb8fAFBQVuVK7n7ES+aKmSzLp16xpw35soN+Tn59+bk5NDCQpbK9HL8BzLsO99KNejkv8a9m81ieGqVaucoXOj3IP9/8JmUf5XsF/DdAaVm7wgazLIZj+wOCdM6Etu/h5YWlkLRvwT7iNbQcflBm8e1Eobeby/QCAQdBU6agCgmT1KCrcI5b/UEIRcDa9HeQplb/ouSNnZ2bGZmZn9srKyMtPT08nVeKeBWNjfROWMKMERxVIGm1uF4hkHDhyYgcclB5taheIf23PuToHFmOiPNBrstpqeuq5vDbYKBDuFMbnGJjEfiy1yaGZDeDIxgaArQMrtChSqckOecDRLfuBOZAjKOygCgWA/wFXhhQ1fFkJduY/H1xojXTC+RxwMT3GAweCGai+D8RHlEIvqP7k95nk3w8lRJ8MAy4DACQQCgaAL0BEDAMU9volC5lCabQiv812McifKCJQXUTpqYGgVVLQPReV8uaqq5JK4BpXTlZIkbcS2r0lhD/RqCu6b4Pf7VzPG1mLfNWazeQOe50zctYPRYMiQIXZU5F/G1XxN01bhcbl4/OysrKy4QI+mYN/D6+rqws+dh22TcFenzgzjj7X00q2++kiDGguKJMo5CdqEwaDXxCmsTI8rlnST0pNySQR3CQRdCfJuozJ/P6BQKFxLQrX3yW1fzIgLBPsJWxeWw+cXLwZzigl0kwZVFiccEm2BBJsRFJObMmdAvNELVhzCqfjTrVRrIdXUBwez4lEmEOxrUNfjNfTbAuprwbX9Dyrv19bPEYKOQd0yuLXn6cgdjcr8kKs/pT+l2EaaDQmHXB2/R7kIpXn94d0GLyCVMKIr8h7KfXhx7sPlz7g8Gv9Q/mg+Y4/K+FDcR2WTDLi8BYXKNdXgeWakp6efGOjViOTxeGhW5wrsNxuPuRCX01FOwf6fY/8mRRuzsrKGYx9KdmSic2Ofa3G9Atvexr4n8U6dFM1u7MUiarUkg4YbEq8VLRDsCp8PSiMV3SRFlOpqhBzZAO+3XJBVIOj8kHv/jMBqq5AhmCoBdGqDsEDQVfDU+CH1yB6QdnEPKEstBEeVBH95P4ZiWA1mkxsMYIRoJZDvkv4v9pdDgkHksxUI9hW5ublw2223wcCBA3ndfkqGN2bMGJg7d24ThZiMA59++imcddZZkJCQwPtSnf3LLrsMtm/fHuzVOjU1NXD88cfD6NGjW5SJEydyJZz49ddfW+wTEqrbHw69zw0bNsCUKVOgd+/e/DNQ3f8BAwbAjTfeSOFzOyj3tL1ixQq4+OKLoWfPno3HDBo0CP7zn//w8zU/ZnfoiAGAsh7/hEIJjujKtPRu4lEo6RG5QO5RIiMjP8E/DkpKdD3KM3l5eU+hUB6CR1Hxjvf7/ZcHejZC4QiqoijHYb/pKO/Isnw8tlXg8vmxY8c2Jmei2XxcnIvyDvabkpOTMzs/P/92PC9VPBiD/SdSvyAKKvwv4VLDL+QkOjf2fdtgMByJbWXY97HOHA6gmwy9pIh6R5xB0/0eL+V7EAh2ySHJM0tlYOv62dwNvhR3RFyEo2uExAgELUNl8w5DuRTlRpSbwoQ8BOj5I4KHBYL9BE+tHzaqPeCv3Ggw1Zth9DI71JqKoFhaDSaTB5Jx0G1RVD641UABL1MhWhFVrQWCfcUrr7wCs2bN4ko/1cV/9NFHKQkunH766fDhhxR1F6C2thZuvfVW2Lp1K1x11VXw0ksv8dr5s2fP5scWFFBO+tZBvZA8xClEvIkkJibCX3/9xRVw6kNERETs0I+ksrISlixZQvoj7xfigw8+gIMOOoiX8zv77LPh9ddfh9deew1OOukk+O6777jRAHXMYO+A8v/iiy/yKgC///47nH/++fDGG2/wa3HUUUfBnDlz4IgjjoCioqLgEf8OVB+YZslDMxo0Ex8O7d+CQoYBKge4T8AvcQyKikKZiDnp6em9qA2/mM9xs8kMDLY/h8KCSj8H199E8Q4YMIA8HBoJnqca95Hhg5+Hcg8gbpRvaDsc7PcEtmu43OXnp/wB2G9NayEG/xY3Hz7/qyvmfqQtLp+cG2zab+nTp09ySkoKDcQFHQD/3iOCdb/3CEvKJl82fftF+mV3fuZ63Pppr2BzV0ZJTU0V+Q52A7oH4j2T4uU7ExEoC1BChvDW5DcU4QHQAvidj7nyyitx7CNoL5qmsS1btgS3BG3l5wdWs9uO3c4uuauanfdgLnvs6E3s+c33sZsLLmEPFN3IHsp/lP1acR6bU3Yum4nLqUXkaCoIp6amhqHyFdwStIdFixYxHHM1L5MqoQ7w8erVFE0sWLduHauurg5uBSgvL2dpaWls0KBBzOv18jaPx8Pomvn9fr4dYvbs2UySJPboo48GW9rH448/zgwGA/vll1+CLS1TX1/P8BnGBg4cyFSVKuMG+PPPP5nZbGbjxo1jZWVUTbcpDQ0N7LXXXmM5OTnBFsZ++uknZjKZ2BlnnLHDZyfotV555RVWVFQUbOk4dP3oOnbEA4Di/mlWr6VZjX4o5BlAbvprg7IvoMEVZVxW8Eufz1sQXKcBJbXRII0GYo3ouk7KPPU5lDcguD4OF178o1oTaGmkHK8Z1UIejOt8IIcP33RcmLH9D9oOR5bl32mBcgRv6GRMhakG1WGMi4rd6sPfkKgAIGgXMpPnpxo13der3uozyzHBZoGgq0FVAGj2nwZzFP5Fmf8pNC5cbkVpNYu+QCDYt3jqVJDsZtAj6sBSp+DAEP+ZPaBJ9VAHZWAFNzhxaDzXrUONJkOSYY/ZxgUCQRsg1//o6KZeN3FxcTB48GAoLy9vdMsn9/gDDjgAUFnn2yGOPpqq8wLk51MqnvaByjGfdU9NTeVeBDtj5cqV/DUuuuiiRk8BYurUqXxGn85DoQnNsdvtcMUVVzTxGrj//vu5l8Hzzz+/w2cnHA4H93JITg5EuT/yyCMwYcIE7hnRnGnTpnEPg4aGhmBLy3TEAEBhUXejUMDDpyjDUZ5D+QWFZovpilHiI8oBsNcyMvTv338cXrz/oNydmZn5NTZRfP9zOTk59J5C9KT/UNnfxreaQko9ue+TsQKCM8gUulC1devW8MSG9AV7UfmvwtWEXr16hfIA0IwfNks7ZMgPe73M4LJTEQnZRjXCEJkYXWKWGFsZbBYI2sTwxPc3OmS93hTrAp/d0DvYLBB0NewoFGhICWUpcezHKLObyTMoC1EEAsF+gLvGD5LVAk6bB8wNRmCSDrrRDyaF4boHelqd4NbTUPnXYbFbggQjpb0SCAT/Jh6PBzZv3swV4OYKf3PWrQvMW5Ihob0sXryYhw5ccMEFO30dUvDfeustsNlscMkllwRbgYcELFq0iBsmsrKygq0tg/ojX1ZUVPDXHTFiBKCOydtaI3TMMcccA7/99hvMn984582pqqrioQR9+vThRoOdsTtuibEo16GcgUKKMxkTKCkSlQd8HGUTyl4Dlf6puLgavwQyu0ThRVmFivetqKw3Xg3scwsu/ovtp2I7GQkaSU9PH4bHUE3nmXl5eRcOHjw4Bv/AtmJbQW5ubnag1z/guSjbMyUaTNq0aVMZGR6w7yP4+mfg8RRi0AiFB+BrUuK89/FcZAhplezsbBOecxP2/x+ez4nCcP07lIpgl33OSM+xkVEnT/7jxHve6+XZXHLkXZesXRbctV+C30GSpmn1+GOlvz9BO1EUxYHXjwxgZYGW3efdhaM+/3TVQeOV63rf8rl+11vB5i6JxWJRXC5Xb1mWKfRJ0Ebw93oe/nZDRui78Z535saNG/8MbncGyLhFCW8PQamlhlag5+O/dj/fn8Hn6phx48YtmD59erBF0Fbw98ITXdFAT9A2KAn3W2cvhxz7QMgfvQUGro2GqO1OkN/+HxR76yDGWA0Hy+QDMAzmNKwDp+6EGxJuhMMcO58J7G5Q7DWOVSknV7BF0FZI0bvooovm5eTkBKapA1AIwKzZs2dPJMUxnAZ/Dvh1mn/sesiSGSJNB6Ii+s/seWu8/PLLPHkeJdu78MILg607QjPiRx55JL83Ll++HHr06BHcs2tIqZ80aRJ8/vnn3Niws2PpN9C/f3845JBD4IsvvuAlRQlK1Dds2DCer+Cjjz7ibSHIOECJC0OQgk7eAJT4j/IF3HDDDfDss88G9wbu8XQMLUNERUXx3ATURq9N299++22jBwK9Jl2fhQsXwsEHH8zbmuPz+WD48OEd8gAgTCj0F/kgCpX8GxQmV6PUoOxV8AJQcqUDjEbjYLwRjccvTsIv4HtU7E8O9OBQRQJq3+GvCy8WtZEBhMo50QUJfSstmnzw/FT+kKBzNi7x3Dv0xy+Y2iQ8hp97V2A/ei+UA4AGiiRmUir+LZF9Rosp1h0ZZXLXzHytcH1LffYnwR+CbDKZWtwnZNeCyr+CvyO5pX0dFd2nr4iJawBmNKa2tL8rCd47FFRm9+j16w4Sdr+Lx3s4VWnp6PPo34IyDJGx+yyU1ozp9JkoIeDuGNsFAsEeoLyYwVrHAaBKgVtNz95GMNlRydJckMRM0EMyQYIyGLzMD31N/fBHK0GKcY8XsxII2oxb2w716vouKQ1qHuo/AXf+nUFJ/SjZ3+TJk7m0hsvl4rPxa9eu5Qn32qP8EyUlJTBv3jyedC8lZee/e1L6qYrAdddd16j8E1SKkJRzqkgQDin+p556KvcMCMnbb7/N95F3A4HjIr4MUV9fz99L+DGUQJCg17z66qt5wsBt2wJO56TYUyLEAw88EEaOHMnb9jTkU0Clj8gI0BI0sKO4x9P41j4iIyNjYGZmpgeXje6WuH4utlHCDcrQ3ARsG4/7KFEfDeCAqgHgejkKzdQ0H4gq2L4K+7tpnRrS09PPo3NjO3lBNAH3jQ2+LhlIdsr+mARwatxHPe54dK5/UcXkX6eyqfv9oFwkAdw99nQSQOKv8slXPrP2TnbrmJ8+CDZ1ZUQSwN2E7oF4z+xsSQApgeyjKORJRq7+jzQTerbQFEBj8lhBU/A7F0kAO4gmkgC2m5yVKrvhUo3ddoWLTXxzPft6Ti2bfs1GdlfJOez1kovYbUXnsI11L7LXS+9hb1W8ySZvPpc5NWfwaEEIkQSw44gkgO0DFW2GijE74YQTGCr4wdYdoUSAF110Ee87Y8aMYGv7eOONN3ji3m+//TbY0jqjR49mqHvs8DvYuHEjQ+WfobIfbAlA9+s5c+awd999lz300EM8SeETTzzB961du5ahQs+uuIIq0P8DJeujhIZ0zP3338/f28yZM4N7GU8wmJiYyG6//Xa+TeehRILTp1P1+tbZnSSANJDZWWABmXPmojyPQjGS+wSfz7cZP5cfL2qjP5yiKHm4oM+7QzlCXdcpoR9ec3k1bc+fP588AFbj8bb+/fvz3AEhcHAfie0U8rARhfti4HYenlfFZVN/HQTPydtw/37tOt8aPocj0hRdZ1AYVEyTpv3jeyIQtBUdKuwGL3iTTPEUWRlsFQi6EvR3fSfKKBQqAXhHM7kNhcrKhrzHBALBv4jXSz9aBiZFA8Usw8BRFjj3+VgwSD5IMCbDZZFP46PLAzWaE/qY+kCUEg1WuelMnkAg2Df8/PPPcN5553FXdqr333xWPQTNuN92222AyjGPfz/nHMrH2z5ohh4Vbejbty9NCAdbW4Y8DKj0H7n5Nw+Dofr91LZs2TLuDRCCZuzJA4Dc808++eTGWH6CQgkolwCVHgwPEUBlHs466yx+zPHHU/X6psTHx8OJJ57I3f5p9v+9997jIQETJ4ZXrG+dthoAKI3hwyivopBiT8oz1cCn7eZCyQFnolAmg71RPLVFZcJisVA6RRMq3Y1J+ZKSklbidgnKsUOGDGk0RlDcPS5oYObBLyHgTxFgFopZUZRjA5sB8I+ODAjJeB6y2vFqAri+AY+lMIjje/Xq1fhXSZ4EuCDTT7XZbKbyT50O2WyIt8TVgJOehAJBB1AkqLAbfeCJM8TMhtn7vReJQNABFqEsQaF6/1QRgJ7Q4XICylUoXTOAUyDoZPj8EpjqXWCtqqFZHIi0yzjIqYdIyQBeLRYybMng0+vBxVQYahsGNyXejANOYb8WCPY1CxYs4MovZeL/+uuvd3CPD0GKL4UHUMb9p59+Gi699NImynVb2bhxI/z5559ceW7N0BCC8hBQFDklCmwOVSagDP9Ur3/GDHKW3zV0zGWXXcbzB/z0Ey9Q1yboc1577bVQVlYGs2bN4gYAMi60VEWgJdo6MCe3eFLuKcna+Sg0y345ypQWhNztB6CQ62MJyh4lPT39iQEDBhyLSnwqJe7DZXJmZuaRqHB/hBfDIMsyZWPm0Kw+tj2CkuFyuaampqZSf4ff778ed4/CY97CC05lDTm4Td9WMcr9+BoHkaEgK5DQj4wedbj/aepH5OfnU+2FJ1B64x/Lo/ReyJUav/RrsG0Cvub7q1ev3uu5EPYGuiLHW6IbwMOkTvn+Bf8+flniBgB/rCGmGtKEAUDQFaEcL5SL5j0USjJLBuJwoQSBr6F8gSIQCP5l/JoEsqqD5ldx9MzAasJBrV4OcaBAJNsI+fVPgF+vg96mNIhVYiHT3CkLOQkEnRpKYEeKLM2MU1I8irUvLCzkQoo16mK8H82w33LLLfDCCy/AzTffzGfYaX+oLyXQC0GGAppJJwmfmQ9B8fg0404GhJ1B7+X999/ncfZDhw4NtjaFvBFQf4SbbrqJ96WEgSEo3n/9+vWNnyHEfffdx0sP0vv77LPPePx/CLfbzY0DLUHvg+T666/nFQAoLwAZBtpCWwfm9E4p4RHF9pOST++E3NxJ0W8u/VHIhZ7qIuw6u0M7wQ92KF64ufgFrvN6vZtxSaUHv8e2fih35uTkkPdBI6i8v4GL92VZvsVisWxWVXU7noMU9x9Rcb+ddwpCSj32p4ROVN9/IZ67GLf/xm0692W4n65BIykpKS/g4n083w30XrDPNlynWNBf8Lj7cNn0G+4syFKcKcqLb17a4wYcQfdA0aHapHh1/CXFF/Wp53kzBIIuCJWdrQ6stkqnDAUTCLoaXg+OIXUdFKsEMj6kXt+8Fmr8m6DQHQkWkMCJw0mvXgO9TCKli0Dwb0Fu/KQ0r1q1iiezy8rKapTBgwfzZH8EzXx/+OGHPATgf//7Hy/7F96XZuJDoH7Gs+2T0Ho4VPufSvoNGTKkSW3+lqCwBDIs0Iw9ufW3BIUA0Ew+ZfanpIQUVkAGATIY9O7dmyv5o0aN4u77IeLi4uD777/nRo+zzz6bV3ehpH/0nqg04JVXXgnjx4/fIbM/lSokDwiqfkCfuTWjREt0xLeJBvNUXo9q/++szj9dmT0eP44XxYIfeCxe+JGobCfiF0mJ+dYpivJ1+Gx+M5QBAwYcgX2PwmMMmqYt6Nmz53fBuP8dSE9PT8B+k3C1H0qR0WictW7dulBt/+bI2P9wfD/H4vkVXP6enJw8t7VzN4eSAOIXtwLf/9idvP99yi0H/3z3wOkLHknrkXPhkQkfvR9s3m+hJIA+n6+uuLhYlAHsAOS5gtfPtnnz5tJg026zuPaCuBq3vnnGO9fYIz6rjfnfXyeQx0xXhZIA9tm2bdteLX3alaEkgHjPnZybm7sq2LS/Qc8z8kGk501o9EDPwl0Zt8iXkAzOVB2ncxqE9yKUBFCUAewYNOgVZQDbx9zPGfz0SQVImQ1QcoATCmPy4KyMRbDV54WzY4xgV4xQ698KfstlcLhjQvAoQXNIOcP7tSgD2AHaWwawO/LLL7/wMnwtQa73VAkA9TJwOp28ZB/N7rcEKc5UL59AvQ++/PJLvk6eAuHKO9Xh/+qrr/hMOpXH2xkUmpCXl8fzDFAJv51B92jKFUCZ+wsKCvhrpqWlwbHHHssV+/D3EILe5x9//AE//vgjoE7DFXzUMeG4447jRgT63TWHyh2SQYFCIKhU4q6g60WfsyMGgLZC5fiodn6obJ6gBfZHA8C1Z/7x1KEPfX3rgLjNhx+UNKOxqsL+ijAA7B57wwCwtGpiVK3ftO69byb16D1NHv7w1hNWBHd1RYQBYDfpBAYA8ui6G4WyCwVGEQDnodwfWG0RerpT8ti1KJRVSBgAmiEMAB1HGAB2jabis2gRg9FjAkPdWe9osGB9GZRk14Ep0gPl0ZtgcvZnsKI2Aa5OigKrkgKFnvlgtN4Ao+yj+TGCHREGgI4jDACCPQk9By6//HIeNkB5DMiTYFeEDAA7mh/aBt1Nyd3/FBTKgnBhmFyEQqECD6HsTQODYC/hjzfEW40ekC2wxxRCQffC4DWrCrAGllQFsqqKJ5qgs0Mz/ZQUNfyZuQCFtC9KkkvJX0MeASGh51+bPMEEAsGep64O4JvP/7G7lW3xgRqpg0vRQAMdetr9+Ev1g0nWQZaiwGboAz4mgU3eZwWsBAKBoN1QGMMHH3zA8wxQGATN/LdF+Q+nIwYAOoYqAtCMHiU3ogRI74bJOyiUGIlyAQg6IXq0nKAY3Vp9vS6qAAg6hK2+QjXJUr0cVQ7eOIswAAg6O/TM64sSmv0nClEocexBKFQZpyXJRiEPAIFAsI/x+2i2i2bJAtuV1SqUR+ugSyjAwGp0gw/3RYAEspwIZjkJ/DjEtYnSfwKBYD+GDACU9Z9CEigB4D333BPc03Y6YgBIQqGyR1TaiLLiUz6Aa8PkOhSqjSzcYdsIuVJZLPE7fBcPRnySMdX2cfJjUR/GPGj/5MapMLUj3xdMH7F0p3WoQ3Xap05l8sSJHyugsAyDweMFk0HMXgk6xN8ZEaoRWINiqQNPnMioJOj00L2QUvmG57WhJLfPolCVHAo/ovwAzYXCut5GEQgE+wgqpU1Cyj/DXyw3AmgMXPiL1QyB3NSywkCVKsGtmSFW0SHOmAZWQ28oxG2rbON9BAKBYH+E8gdQ0sBly5bBU089xSsYtJeOKJRmFHJvpPSF/0GhARCV3gvJSyiU9IhiJgVtwBTVM7r/eR8+e+vRf9tJyZ9q/ajH4zEfR0k6+4pFmG71KbYJulW+FyKzqbijdOZTBcOunM64Uj8RPlam9vou9kH7x7deCdN524MRswZMs886eioweerYXwxLB5sWX3PysvQHHZ+e9aB9FpVxhJAx4Xp43vyQ/ZOXHrTPvnmDo+gaW88hb7EoV4bR6Gswmrwif4OgQ5wtzaZRVoXDWgdahCIMAIKuCuUs2FWCy79QRPy/QLAPUD0afPWeG+bPY9wDgBJ+e10M3JU+8BsV0JWAAUCRdYiNzgWPaoZeZhWV/1Tw4LBqud8kPAAEAsF+D00et5RIsK10JEaf7oy/oFB9hdXU0AoxKM1nTATNyM7ONvUYeFFR7KHnR/eZlfNa5LqqEgb6Ve5E+1/MJA8vOaZvnKnaW+jsG5lhrPHc6ukf+6HG9I2yT38p6+lln0uqNjV/ypCk5F+2Z28/Pf2L5G82Phe7quJTZ99oZt9U/ZK7T9TQjZccMFFp8L0cvbpiUvJPWxtkr363P9ZyZu5Vg1884LElJ/ujzNm6Qeq58fIhvXWT7DAOWKRdceicAkWqHzIm4ct/ilHup4gkgLvH3kgCSCytmPz4N/W2O4rvurT61ZmHUjK0ropIAribdIIkgIK9gEgC2HFEEsCW2f5nBbx6fx0MPKcfjDxUgtf/p8ORKZvAYdVgVmkqbBtUAMzqg5TEIuh3wOsgeWPgSJsNipRD4Pv6n8Gtu2F66utgkto/o9ZdEEkAO87OkgA+8sgjEylLvECwN/H7/XDxxRd3OEnfMBQqa3QVSmsK/tkoFC8p4sh3QvbEiaZ+vS4tSy1McDhTI+t7zN1kLjw1fZtmVjJVq6FSYhDHjLIWkVfzit9hnOLq4dgcs6q8p7uHw2Co9xn8kWamRpmMTAJv5IYqg6t3pBq1rvLn2kFxx2W+sNxVdEKa2ZtgLXL3sPc2ONXVsqr37jkn3146vrfJk+JwJywokEompNYqPs0SkV/DagfGzu9/xHtjz+i/ZsFBcRmnSdK0/d6AIwwAu8feMgAsLpt8xRKv8ZVVj16s9P2gOv7u+jP2iyoXewFhANhNhAGgeyIMAB1HGABaZuO8Upj+lB96T+gJo4b74OPZRuibsxjMJh2WDR0K5YMLIDZaBnuPeZDSawFEa1bINMTCXD8NdRjUarXweuqbgZMJWkQYADpOawYAfAbepSjK4XRdBYK9jaqqHTIAxKNQpv8RKE6UDSjNiUChOvoHoggDwE7Izp5oiu6flDt4+/ArnMcd8YQabY5WLYaHQFbLJCY9FbO8YoAjt3p2RK+EC6Sf8t4sOqHfufbNNfduOytzlQQSKuj61h5fbxpVfFLf1KwnVzxROqH3uMoRSZfJAN6Yv0r0mlHJ+X0+2nC33yrNjtxcm7XmllEHy7r+uKW6NNdUbh5oPdQV3adnzuGe8yLd4PYfd2zenDInsDeNEpw8JvFDynK93yMMALvHXvMAKD93Qo7f+OO86efIfZ9xHzy1fuLi4K6uhjAA7CbCANA9EQaAjiMMAC2z/qsiePM1BWIOiAf1p7+hZshQSPjrD/A7/bDtnNFQc+BWGJBohobUp6GPIR5SLVvBpyVBmSEZeht7w0LnQniu1/PBswlaQhgAOk4rBgBCaP6CfUpHgwduRyEF/3IUyvjfXKai9EAR7IJBg9bC6Wfl2g7/dF5m5ht/n9P/kx/HwlH3fqEe/WCSPuptlyO/emrE8pI7ps0+wJdd5b849bOc0yLXVE//9OYe335yc8qU2Tf1fPSCGS/f+Z/z7ig6v+DHOdM/GHqN0aBNioqo/Kh6dLLxwhOfXZX49keDyq//pm79V9/F4nGfTT7vjie9F7x8YO2NL352xrEvKMbMee8u+/Xr8ek5X32rSdrr3zaY/z4s4cOFwbcoEHQITYZSuwyqmuwESdczgs0CgUAgEOwV/JTpz2SE+hoGqi6DzlBhTUyBjafFQ2WfUlCiN4AzcRYw2QcRigUsqHYVQymMdYyFbGs2xCpdOVpNsB9DeWKECNln0hEDALnxUvm/N1BORiEr1uFhcgTKOShUJlCwCzZtsrKFC+u0OBs87F/+dXTeh3+8qBvkhbIED2SnbOx/7ldv/TbNM2nrlexK49lwtnZ07teLTsn9NH5F9eShE9dMNC2pOO8eBtI7ssQOra+sPGBu7vGma8++Y+NFJz517jlHvVKUEFM4OSLKf7drSO3jqlX75Lqcy0b1UNgLPYy6J87kv8mh6FExip5ikNgNLo19utxrdORryueSxP9ABIIOg39CdVZJd/t6e8Abb0sPNgsEAoFAsFfwuXUw2gzgcXigtrcJfHYNSg5PhJosKyiU4C+ihMf/R1kUsCh+kCl+khmhh7EnDDBnwXWJ1wfPJBAIBF2XjhgASDF8BYUMAF+jzEOh2eKQkNv4xyjTUIQS2QZyFlZXG+t928da/PMn2H0p+Dy6TZZg23irXwNVvfmMnCseLs/RN7yw/aIbdLO2pgrYynq/9I1ijPqkTmP3rvAakmt0+SkG7JqE2NjZIEk//umDWlfM1t6rvQZlqMVfdnd8Q97ZDo85zqTN1AEsZ0b6Fp8b6SneqMqVWWbNfVWMq1emSTtAVdlouaL6teBbEwg6jCzpdXaZucBeD1WH9BAeAAKBQCDYq/jdGsgmGaoGFEHumQy8ET5gVLdKAoiocMDBKS6oh1LINLnALW0Bo6ziPhs4FAcokiI8AAQCQbegoyEANLtPpY12xnoUUUe+DWiqrleV+p5ySOy3g8yq9bPM1+feHNtwuVEC3S9JJyQatEmXRrmrBpv8z86os0S9XWOdqQLTIxXWyyKB8XunOeLTekukH6RTvLp0gizBvESDPmZOg3n5XKdpIT776hmT3upv0iJPcvjqDTI8bAE2MVJiD69xm0YoDPpFy6zAIrHPqvqmrfzk0E+ofrVAsFuMiPm4zgys2m4vq3Mn2MZMhV8MwV0CgUAgEOxxyAOASTIOPv1g9CrgjnKBqrh5zLq5XgentQg05gMJvBBtdAM+o6gn2ETtf4FA0I1oiwEgDoXXlw9Cx9CdksoB0rIlocwgl6GEHyfYCfdfkfvN6PgPj8dV19KKSc+YJOkpk6y/UKnJP1wc5YlKNumffNxg/Xu7qnz10YA3LouU2e9XRrs+kSW2WpPgjFJVvnybX/E3MJh7aMKHky7q+f42SbKcYmLyWYpkOAOfdg/huS9lAK/5nb7HGGNnbYz3v/lI2ltbmQQrJGCXj0z4aNK0TpD1X9A5wAEXQ1neK7a41pNoi9MSawYGdwkEAoFAsMfxqgpoXh+oqgbmBiu4ohugKrUcJNUApgY/VEpFoGkmPpClSEeDhINcY2/c7uh8mEAgEHQ+dnXHo0z/VOv/v3wrAKWcXYZCXgCtyUqUW1EE7YAUJtnvO0mWYQNIbI4rrugxz2/eUw3ADtscqz5VrML5klGjBIzU92fGpCsMAMurC3N/B1UbISnycKcuUWJGzieZ/yufkfVaxbD49wpHxn30Kir4X4xK+OilQ1M/cY9KmPHV2dJsjXfUpVM2xmv0vQkEexQGsCTO7OuhRzjL3enRhwWbBQKBQCDY47gVK6h+Hfy6EYxuM/itHrB6zGDzWSGlRx24dR2HSxZQUP2nGSqTHAOnRZ0ZOFggEAi6CbsyAFhQqOxfNN8KQKXCSHHMROmJQh4CzSURhaKuBO1keI9PykfEzZg+Mm7GG+Ol+erZZ8/WDkqYsYGU9TkD3lz/WdpbW6kfM7LP8P/Fksy+nz9+vvrZoLe2np30bsmZKR+U8RO1g5GJHxY3GgMEgj0IA1iXoOiS3mOj2RNvHx1sFggEAoFgt2EaA1elN7gFUOCKAk+sDprJAEaPEZjEYJgnCY468CcYe3UZ+DUjSJoJNM0KEcwAJsMB0NvUO3i0QCAQdA92ZQD4HSUZpXFWGaFa6++inIUShZLUgsSgiERye5GDImdUHBQ/Y9JBcTMp4aJAsH/CpO0Jiu5mibmSO8U2eCpMFX6WAoFAINgjlK6uhTmXBlJS+XwAW7bIYDa7QKJgRlkCq6MI7F4VYjP+hM9c74OqK7jPDH41AiJBgY0aDWMFAoGge9GWwXgVSvNkfu+jUGgAzRq3JHgb5pUCRBLAvYgo1SfY3zGpUkG0rGtS7PYITy9LgidtTERwl0AgEAgEu4Wz0gueOj9fr63B/1xe0GwKUHJ/OaIG+o96BXTrD+BjLogzN4CqG4AyALhVM1TpDAwi+Z9AIOiGdHQ2rgQlN7DaKvkowgAgEHRjhqZ84AQJiuMsrgI9ujyu/ODY8HAigUAgEAg6jLvKB6pLA8YA6mupwQNegwGoQba4wMRiwD3hR9CNLogxekHXDRBr0EFjElTqGthle+BEAoFA0I0Q7rgCgWAvI63sZfZVqL22201MyQo2CgQCgUCwW3iqvFRKGRhKXR0DyeMBryyDbEUxe6CPsQ+krpoA9aoRjDjkZcwI0UYFEhQJ3GAFmzAACASCbogwAAgEgr2LzlZlGPUCPSlX8zvkc4OtAoFAIBDsFu5qH+gq47JidglIPj/4DQB+HQe4JidEmCIhqYcMNZIKZpAgyaDhI0mFaIMbnOAAuwgBEAgE3RBhABAIBHsVSZbX9TZp6VER5S5vT33ElSOmU/UlgUAgEAh2C1cl1fyXoHKbBzYtd4Jm0sBnV0FiMhhsLrAbHBDRxwV+2QeFmg6D7bXgUHSINqhQpckiBEAgEHRLhAFAIBDsVSya70cT6ItGRNfYtKiGLEPaYebgLoFAIBAIOgwZAIqSM+GjlzzgsZgg50w/1MdXgawpEBVbD2ZwgDHSBV5fLFRKHqjHdofBDVYWCbWaX4QACASCbokwAAgEgr3KAUmzG5jO3kxRNObvVW10bCntE9wlEAg6SFpaWlRWVlbKkCFDWtVgsrOzk6lPc+nXrx+V65UCvZrSp08fS0ZGxujMzMwjcZkWbG4NacCAAX2x74T09PSDe/XqZQ22CwT7hHqvEVhqMhTXWMCdYgWD3wCK3wgGHN7GJ9XDVwUlYNBdEMk0bJHApBvAyCTwazHQgO3CA0AgEHRHhAFAIBDsdZjPuM0hM48hsoi5os0jg80CgaAdoKI9EuU1lHWKolTqur7d7XZfGtzdHFlV1S3Up7kYjcaVI0aMMAT7NYIK/+Fms5kq+CxkjH2Lyxx8rXew7w6B0tnZ2SbcNx3Pl4d9v5MkaYHVat2cnp5+dLCLQLDXafAYwOasgXi9CiBFAqPHCEmo1E84wApJiQ3Qx5oPefXFECcziAcjDDL5wQYafO5fCQ2sAWwiB4BAIOiGCAOAQCDY6yhStdsms22myErJn2DOCDYLBIJ2gIr2OFycgksqfL4QRUFpcSafwH4yyt8o94cL7npi2bJleqBXAFTm++HiC9zfgMvTUKE/COVJ3D6vvr7+f9gWPl6Q/H7/87jvEuxDy9GyLJ+E7RW4/DgjI2NgoJtAsHdpcOJ/dU6wrlgN/Q6oAaPfCKekx8NVY+LBZKiHHvZKMBtrIVKSoS9LAolJIGkmOJpNghRDCj6b6CckEAgE3QthABAIBHudET2+clskts1hqwV/nCkl2CwQCNqB0Wh8ExcH5OXlDcXlf3njLkAFfSX2fzRccnNzn8VdWqBHIw9gXysq8xdjn2+wz6oDDzzwfmwjo8AFmUiwH6Snp5OCT54HP2GfO/Lz81fk5OR8bzAYzsE2C8o0lFYNEwLBHoEBNDRIwGpdUGyXYZOkg6kBFXp7OVRqxeDXq1HB1yFC8UO0wQ89FRfku6IhxhgB/eRBMC3pIfwjFX+mAoGg+yEMAAKBYK+DSgTNu+TF2WtBsxn6BpsFAkE7WLduXRUq5hW4iqrPnoNi91HJPx1lKyrzS4LNMHv2bE3X9dfw92vAfY0lPGVZPhbbTLh8n/oEm+l3TuEAq3E5Lj093RRsFgj2Cn6XCn7ZBPVRGqy+vBeUNuhgaTBArvQLvFEzFXx6OVfvLbIOkYoKxZoX1tQlgSLHgiJZhPu/QCDotggDgEAg2CcwXc+LNbkZKB4RAiAQ7Dv6Z2Zm3o/yJMrVaWlpqdjWZNrTZrNRYk5K4LcKpYlnACr0m3DhRhnOGxBsO5SWuq4v5w1B1q1b50Plfy2uJhiNxuRAq0Cwd3DX+IHZzOA50AYmXzT0Xh4PFpsRmLkO+hmzwQI6VHojQGMAtTqDRV4VNjEXOOXBwTMIBAJB90QYAAQCwb5BUXLiZB20qIb4YItAINi7kKfAEJQrUGk/H+U5RVE2ZGZm3oZt4c//eFTcZZTi4HYjZrO5AY/z4mp46A734tE0rYhvhYF9t9PS7/cLTx/BXsVT4wPdYgFfrBliShrAaVXA0sMIYKqDTGMmVLmjoc5vwx+BBDNdGmzTGGjmKvzL7xk8g0AgEHRPRPDTv8yIESOMdXV1K3BQNnbDhg2VwWZBO+jTp0+yz+erKy4udgWbBO1gwIABEXj9bJs3by4NNu0VVlSeO2iLz7Bi9jeTjRmXN5inwdm+4K7OjpKamtpn27ZtNFMq6AAZGRlrUPmcTHHnwSbBLsBrdiJes69R4b4xLy/vhWBzOBL2Ibf+v0wmU43T6TRYLJZs3H4d9w3A5QV43AzqmJmZeSQuftB1/en8/PzbqS1Eenp6Ar7OepRS/H4GURuel7azsL8F+5NxoBHcdxfuexTPfyKef26wuUXoMyQmJn590EEH8e2oqCi47rrr+Lpg5+C1h6KiIgrfCLZ0P4oX18K77yVA8bAqiM/xgat/MpgjAVJPfwIiTW4oqIkByVwOx0c0wLsNKtQyDxgkA1xruR4iyiMgPj4eDIYdimEIdgGOWSncByIiIoItgp2xcuVK+Prrr/l6VVUVLF68eBneSwM3PYHgX0IYAP5lhAFg9xEGgN1jXxkA/qo8p3e137D6rUWnRWVda+89rfCEguCuzo4wAOwmqAgKA0A7IeUZr9nODAAtggr9MFmW/8DVVXi9R1NbZmbmGFzMx3P9D891E7WFyM7OTvb7/etwdRPu44NWfO2l+NojUAmNys/Pr6O2ELhvGu67H/eNw33zg80tQoaHQYMGzZsyZQrftlgsMHKkqBLaFsgAUFBQAHjvCbZ0P6Y/JcPWzQoUDd4Go/NqIHNyFnzxlw+yzn8YouVC+MMpQaKeAGdG+eEdpx/qdQ/o+G9q7DSQy2VISEgQBoAOIAwA7aO0tBTwXsvX8R4KL7zwwkJcHs4bBIJ/iU5pAJg4caKydu3aKE3T0vAmxIxG46bVq1fX4q4mZY3CSUlJsUVGRvbHYwyobOfn5ORQqaPWEinJOIghd8eeOFAqw77k0tg8Y3IjlEDJbren4wNZwfeSv27dOipM06YkTcIAsPsIA8Dusa8MAIsqzotUGdvw4ooJKT0fyhj79IKxvwV3dXaEAWA3EQaA9tNRAwDeLy0mk2kzrtrxuEhq69+//yB81v2N5/sEv4NJ1BYiPT29P7avRJmP+06kNnztz3H7NDxmAD63AiPbILjvDdx3GT5rMzZu3JgfbG4RMjyMGzduwfTp04MtgrZCBoDt27fT9xls6V5oKsDdN2gglVdBzoRaOGFtFVz83Ej4YnEDbMi4DVKkWphXZ4QMUxSc6TDA204fJBpSYINnA7zQ+3/gLHFBUlKSMAB0gNraWm4AwDF1sEXQVhYvXgwXXXTRPNQrjg42CQT/Cp0uBwAORi75+++//1RVtQwHPkvwIbjU6/UW46BjBkpLgV2kzF/scDg2Yt/leNNahMst2HYLGRKCfRrp169fEu77HFe30IAHX2MjDlJ+zsrKaiyBFIaE+863Wq383Lj9F76vAmy7fezYseKpIhCEMTruw3oLsM1x9jpwJtm6r9+qQPAvYrfbDfhso2e/P9DC4/y34sKDQtnRmjwXUcnvi/0pXfqKQAs++CTpT1ric28YbwhCBm3cNwifm1X0LAw2CwR7HKcTgLm8YCvcAhr+xToiTGA0SHDiIQbw6PUgMQDVHwG1rBqMkhkcchRkWwbxuv8OWcxcCwSC7k2nMwDg4OJ8FJpdpzjFw3EAMg6Xs1DOQPmWZjdw2Qgq48fggqYXyIXxMBRyefwJz/HE33//fTWuN0JKO/IJrh6J+2/Ac4/A9ck4mBmE63NoppR3DJKenn4i7nsL++bh5mG4Phrle5RHiouLrwj0EggEhCQBY5L0bVpEDfhirXHBZoFAsBdozQiNivlR+IyKxdXFgRaevb8Bn2Nf4WpaVlbW0EArh4wBl2N/TVEUni+AkGV5LraRAeF82uSNSENDQxouDkT5bevWrV0lx4dgP8RZT/+5QYq3gqTrEBFv5u1+/LOUJQ9kKhL0NkiQpKhgkB1wQ+JNMNw2HCKUCJ4HQCAQCLoznc4AoGnaVREREWNyc3OfQVlIMYYHHnjgpbjrCxzADDabzccFejbyGLZXG43G8/Ly8v5C+RvPQcr5Vmy/Pzs7u7FWcUlJyQnYdhjK83juV/Hc63BJxoVbUQbigKdRqQ/OdDyN4sbB0Ll0buy/wu12X4xtOdj3jiFDhtiD3QUCAeIC6a+ejnLmS7SIAswCQTtB5TyOvM5I8DkzPtg8MtTWv3//9GAbFBcXT83IyHhiwIAB43BfFq4PRaFn2bt4rB9laqBnANyehguGz8e3sP9IPK4HLm/AZ9mZ2D5nPcI7Ihs2bFiL/WfjvmPxnHekp6f3otwCuq5/gG168NythuQJBLvDtt/L4c/Xt4Dk9IAcYwXFwKDvoYHiMiW+EuiJyr8RJDjEYoJjLAookh0SDYnQy9Qbbk2kAhgCgUDQvel0BoBNmzblLVu2rNF1kZg9ezbF539J6zj46E9LgmIXcUGzET+vW7euhDcieA7KFzATJcHr9YYGUeTOOBkXPlToaaajMYbfaDTSrH5lcCDE8ybU1NRk4iCnD7b9gIOhxtJJBQUFbmybTftcLpcoNisQhOHU1I2J9nq/ZpVEKUCBoJ3gs6UfyttBuRFFxeZzQ20Gg+GIQE8OPatuxvZ5uKQcC5S47wncplwzZ+Tm5i6hTiFyEFych9Ib+/yJz8OtuHwSt3/RNO1yXIYr9CwiIuIKPN+PuP4gLilkbglKBspVeG6Ry0Gw1yhdUwsrPi0Fya8Cs5vA4lCg17AY0ECFWm0j2MGAf6ES9LOWQ4xpJCRYjuLHyfivj6l75kwQCASCcDqdAaAVcMwhkbs+rTQmHVIUhUoWSTSYCbQ0YSEKwz6jApv8HIfi0iPLcpOkRkgV7ivD5UAUbgDA42imxYztTQZRBLZx10rsQ5mVBQJBEKvLUmhXdNVgKWqcqRQIBG3D4/GQIj+4NcH9nwW7Utbpe/HZl4ZyCm5egsvz8dl2uNFozMJ93wV6NQXb5+B5MrHfGSgXYdNheXl5JwSN5k1YtmyZC/ufjP0OwXNfiMedqet6BrZ9EOyyx2FtSq0rCKHjBfNoreYv7rR461RQHQ6QrXaodis41gJo0F3w38prYbH3Y/CoJqjVDPzzx5oPgUijmIsRCASCcLqEASAjIyMLFxeg5OIApHFgg+uUyZ+GDIW8IQwcsNCMPj0ZeeLAIUOGkEtyFErlunXrmsQu0jb1xwFOTHZ2NnddxvW+tMR2qhDQBNzHkx/h61M8pEAgCDK+37sejbGGqJhCkQRQIGgnW7du9aCCvaE1wf01wa6c/Pz8AlTg5+K+93E5c8OGDX82f741B/tW5OTkfInyEYW2YdPONEgd+y3F1/kIj/sCl+XB9j1OrZPBa197wF2ng+oTloC2sKG+Gv6XtzK41XXw1vtBio0Exa+BKktgUABeKpqDSn8txLAeEKNbYL3HDD7dBg4DDQ8FAoFAEE6nLAMYTlpaWpSiKOTiSLPzR+KApTGxEcU7ojL+JCrip+LA5OtgM4fiFXEf9Z2Jx1w4ePDgGI/Hsw3btuFAhjwHmpCZmfk9Lo7x+/3JVC4Nz30P9n0Y207H/nN4pyADBw7M0DSN8gB8QOcONrcI5SAIZkv+FsWD7xUPY6+hiAzKbScRr1u9LMvu4LagHeDvx4HXz4p/c3tt8B7O2wtHzf32jwkJH9/+eJco+I2/X7yESi+8H1AmdUEbwWtG9eK5ERr/9ibi4jS8X3aV0pCCNoDP1TaXAdxaosFD77vh8AY3jD7SBllHdO8UO3jP3mUZwN8riuGzgo3w9NDO44z42QwGJ54hgTmQ069Fvr15OfxZ2Q+s9R6oSFOg+ogaMGZ9BT1i10KS5oI4LQo+q1fgwqjr4fgUGhruSGFhoSgD2EFEGcCOI8oACvYXOrUHANXfx5s3xdsfgJuXhyv/BLZTXXgJFcMd7vDBNuwiUekj8Pl8Kq5TjGNjUsBm8OoCJpOJ15oPnpvYoT+ei9ro3G1VSOk9/IWD4D/wmD80Tas0Go1uIW0TvGYekpb2Cdm1eJB9ev0YrLPGO634G+wS31nw9yv+/topeM3+pHte8L7nwqXIGi9oFTf+dfj8DNZu1aCuLOCUUFKlQ17BnnVxpzCD2hJKrdD5cWsqyp4PAWioB5jzMdvjIRl+PypIv7NAhv9mLMlRoaA8kIbCW6+CyytDdIIE1aOd4Jd8oONQzqPp0FuR4feq3uDRFehpTeD9BQKBQNBFSE9Pj8zMzPwGxZORkTEFm3bwZsA+Z+F+FtzfBNx3NO7Tcd+DwSYZ14uwrQrXmxgMqJwStq/B/fRY4jWSBwwYMJHOjXIzbYeD/Y6ifdjn3mBTq1A1Aey/hrI7B5sE7aRPnz7JKSkpIqt8B6Hylv369UsKbu51llRMuufZFVOrJt+5KibY1NlRUlNTRbjPbkD3QLxnDgluCroJ+J2PufLKK1lbWJHnZ1OermfXXl3G5r1CEXyMfbfIy16Z42Je3cu+qJnD29qDz60zv4973TVSV66ylyZtZ16nFmzZP9E0jW3ZsiW41TJfFm5ilyyeF9xqO3RdAs6ILVNSxNgDt2vM7w827Cb4UZjPx1hRAWO3XqWx4sLgjjBe/dLNflqOnfB9zZy0iN1yTh37302F7NgPVrPzvlrBLs65h91QcDb7vfx8dv7Kx9m0wkeYtpMPUVBQgO9/D32AbkZNTQ2rra0Nbgnaw6JFi0g3oOSpAsG/Sqf0ACDlX5KkWfhbIheaW/Ly8l7DZUu2aKr9T+2hRH+N4PHUhgtpeaAFqHQRJfSzojLeZDBfWFhIigplLacsydwEret6Hr4+PT2G03Y4eB6ekBD3/cEbBAJBIz4NiuzWGovZKVOODoFA0E1RzA5JNplg7ecbwVXhhXo3g9ztGp9Z/u65SmBhdQfqanVIiJZBM8nQUBGY1aa8AIWlOlT6K2FOzefg0T3g1t08R8CG+U7eJ5xttV4oqPMGtwC+fqICVn/fENwKoHp1qClRoSS/Yw4pqHKCS/vHg8CtVwfX9j0ulTwA2ufNoPkZfP5gGTirWvccIKeCuhq8l/9zKXeKru7cVWDrJoCP32NQVspwbAXgbeG8TvzbaEDBcRXgx6JxFjgNGhg0A6RGGUCX68EmKaDi/nrmhgRjFMjYRyAQCAQ70ukMAOT2jzf+93D1SFzenJub+wqut/h0yc/PX48Pi43Y7+g+ffpEB5tD55iE++ojIiJ+CDbTg4VKA5o1TTs10BJAluXDcJGIx3yFS/5aPp9vA25TacHjKQ8BtRE0o4/nOROlRNf1pcFmgUDwD0UOk9uo2gyxwW2BQNAN6THoUnvmccNgxarP4evc7+HvLQ3w+crtsL5hAyz7rgrqygPK65YVHvj+1WpIiJbAF1cD9R4XfxKXVWpQVaNDSXU9V/6/rZsL39d9BzXFKsx5uBzqg4YCQmUqfJy7BV5ZWoxKOkBxjg/WzquDvAVNDQWeBp0rrLkLQlF+7aME39t9qxdxQ4DO/LCg/knwMzrXzpXgvYETlX+vruErt/21sTtUbPVD4frWtXtSwFXsV1q86/N6nTrMuqsM/J5AXzLu1DaziZSj4r92FYOCLbhfB/B7dzyvE48nIwC9v/IYEzQkeiA/Sga7aoUj+9nBqHggQ5HBiSfQ5QZwKBHBIwUCgUDQnE5nALBarS+h4n0qyi+oYJdkZGScjnJGSAYMGBBe7wX1cDYVl73MZvOLmZmZ8aSs4zkoeV82nuN5KmXEeyLY9zOUfGy/q3///semp6eb8RhKVPYCtpfiOV4I9AxkY8a2+7FvjKIo07FvAp27vr7+EWw7CLtMz8/Prwv0FggEIYwGhUoBKv7etY5gk0Ag6IY0eJY1WHttBGW4Gz6PnQUrtAWwetC98Gjlg9DQswCqi1Q+I/zds5VAOmFcpAzuQ7+Gisy14HWh4l+igROXWwqrQcN/6zzroF6vB3cdbvkZrJz7TzD5SvdK+FOaAevK3LBkkwfKNvuAVddA0Xo3eGr/mSUno0GPgWb4cXMBfLK9saowh2kMXKiIfveXjxsRQmh81t+LSw3qVB9UeD28jf659UpQmRf+rHkbtrjaPidAirLeSgEGOq/PF/A22Bku1c/fpz/8zYZRUavDmi1NPQQ0lYGKF/u3z3LgDxflJt4R/Hj0JqAomKq4odQDv0xbg8p74HV8+J1s/ZunV+LnK9vkA78n4M5Rj6OiF5/SwRPYzampBvC4Af74jUFUNJ4/6Hzx648M6moD18KF74mMANu3S7AoLQHK0iuhNopxD4Aa/Ocw6hBl8IMb+xqM9eCQxeNFIBAIWqPTGQBQuR6GC0ogdbgsy+/j9gfhgkr5ubxjEFTCZ+HiEZSTUUpRWa/AJeUEeCMiIiIU/8/Bvl48J/Xbhv2+wfORAr8IhR5HZ69evbqJ3TovL+9dXDyK/Y7H40oMBkMVvv61KG/7fL7HA70EAkE4fh+U2Y26pCZUCw8AgaAbo9sKZJOpDIxJNcAUHTaqOWApHwL9DVngj6uB6kI/eFCZp1oRpv5OsBkZyJZaKPWUwwsTt0MNKrA2qwRrN5EzHsAa1wZw6U5oqNSgZ7YFVv/YwBXQBr0BqrUqkFEx1FwGeHxRDpQU+0FCxXzLwT9AlR+1TIRm/6sLVeg/ygpxxwOsqmw6Vf3VPRth1bxq+H6JnyckdKNSSjPhC8qLYfLaR2Bu1Y9Q4dsGfnCh8o77wMuVf2d1A2yr2g6/5q2Deq8GRe4dwxNCuFkgJOHnB1bB3IpbwBfcDuftTevh1ueKYVbDj9wY0BpObgDQwa9r/HXfWVnKlencAg38qPf/uU6F+X+roAVDLXLXM/j5OwY+VYJCrQj+dH8Luoav0OwlSFk3mQCWr9FhW6kOS+b7Ie8HPHfwPOVb/Dy8ghsTfAxctRpfksFg7UoG1VX4OcMcLGj75LMkOOdCCYYeFNhXU6nDN58xWPqnDh+84oMGPIcHz5GzQQdvhBd8Njyvww1G3QB1UIt/I06QmcST/xnNNdDXxCs1CwQCgaAFOp0BAJXrM3FBcfctiqqqz+MyHC03N3cqHjdM13XyHJiIyvoIbLtq2bJl/mCfRnIQVOTHaJp2OPa9AI8b7/F4RqKyvyDYJRyG57kfl0Pp3Lg8A48ZgX2vJA8B3kMgEDTh0OT+FSZZ0yyS6//tnQd8FVX2x8+U10t6D0lIQui9iijYxd6wt9XV1b+6uuuuZYusbfvqurrWVdeCFde1d1yxYpdOQgIJ6aSX19+b/+9MXjBAQEAFSc6Xz2Hm3rlz38zJzNx7bjlXHOcJwiAmuMaIabU6qZlNRFqUmqylZKmdRIXqaPLldFBrXQTGY4wUd4iqT7yJNAqQYummVr2Z6lJsFNYUys/WqSrcQGrQRjElSGs+3EDLPmih4pkOotnraMHKD+mG6t9TTbiGVEsX2ZBLc+oG+qw8SI3zqqh+3ju0qns9VXd008IH1tGHT7RTQqZOXUkRqm7zUxhGZ0170DSz169SqK7WoJbOGL1SXU2/fHkt/X2hnz6sbiXF2kAfVdVSLd1NumsVhY0IDO9uGOAR+ujBUvJ3N5KPquidyma6eeWnZu/9nRvvoOc7H6LV9c3U0RQgn9FJ97XON5f4+7xlHXUZjbS4+zGK9bgeMuHr+Lx1IzVll1N+xtv0Yue/eg7E8UXWQ9aZvge6ImGz998PC7++O0QvltfRk8vW0R8W+Ggj9LpiXYTaumL0wMsBaumK0tufddOiN4gaEtMoktpNTeF6uvviSip7pY5gwtMX79XT5891UOXyIA0bSbSqLoxzIIutuDc3BSPQS9ejtHpDFVUHg+bfr9q3niJGmPwdMXr2iZi5zJ/VAl1WRcmP9Ex7G1HJSIXGTVJowxsbyNdF9Pq/ERmJ0uLXY/TpJ0Sdnbjvjhb6fE2QYppB2WszKGoJ0mn7uqiTGwCgI57x74/YyK26qMAmxYsgCMK22OsaAGBcV8DoXr0tqaioaIwn7UuMz1u7du2LSPNfNvI5rufQ1qxcubKrvLz8Q6R9Cuctrqqq2p4XH24EWBfP+zm+BsT1P25PEARSlOtjhhpt8URDxfEoQRAGJa0wx1tIt4fxYTAo6mihaHcCeY0Uahvho1UGjPUNYbKnR8iwBilir6OY3k2B7A5qPLCUosP/RyXJUfKlwQBvzOvJMdRFTzqaKVZAVD93Eb3V8gFV+Wvpf81fEel+Uq2dZGghWpZZT1UnfURG2EkLS5fTNS8vpTccH1Bt7jLy5MWorttPzcEAPXJzPf3qJRjB1RFqj/mpri5gTkv4X9VGWu5cRR22j2lFSyPpli6qhCVrGB1U7FlP5cFn6Z1bv0RFI0IVK3HcDRM5uYYq2rphHDdRhb+BPvUtobc6XqVLli+if61aSW2+FqptaqRX76ujNafA4lUNWhZ4k+5rm09lwaV0Pwz1YDRK7ZEghbPq8C2NUWnwPRj7HZAgXVfxGDX4X6LKmtdpUcd8aHc1+UIxWlMXpI5AlLqtDfT4xncokLqONnaFqLw2Si2dBq2tidLnja30rGOJaYSHFY3COa0UUQO0liz00pVf0cI7XqD/+G6nN+5qpdc+aqLmd9eTNdhG9U0x/IZG3bZUenp5Ey1qe4s+iEEnhwfo+per6JHI7RTNbqBm6G99fYiU3G6aMMOg+z5upEeXNpoOBUNBgxzxdXxalrfQ2qVhWrbORfm+ddTarpIOPRi6QnVqO1XHfGS4G8ibX0UZgWSaPcJJ7dEOVGYVPEsKRaIu8lImJWqbXDMJgiAIW7DXNQAIgrD3oxmxapsWzY8HBUEYhOSkzHC4nQlk5UDYBXsXxl7QQWoggSyOTvoi0ErPdT5FpQVNFIHV7bPWkmH1UTC7jiIz7yd/7gtU8fZiiqRvIH80l8iA8ZocpbCd6D/BVbQGotiqYPgHqVurxYcnTDT+PtLtLdSdX0mKJUDu2lxqSiql5pQq6hpVRlWXPUJaUTu1hgPURUFa6lJoI3XTA0tw7Nxn6I2pi8nv7aCy+m5StQgVTH4K17UexniUFNdGIiVCJe4Wam6torWLK837DOaEyTB0sttCVBOsoy61np5ruZm8MLD5PEe7Tp801NNDZ79BuiNA62NfENm7id33ZSs6BcNl9FnXw1TWtYQafPVkOMrImlyN3yIaQgFqCbxO/2tZQV91rqX28Ffkt1ZSKNZNntSXKabEaG1jkF5oWEuGFqSIt5HCY96ipdZfUpI3Rp2+iDm3vrLVT/6EdtrvsE5SIx3UNr7e1Gfej++lMX8OUcWqKgrlbiBbuko14zsprEYooFqpypxOoOLvo1FTAMa53kqN+R/j79BOa91+ClobidwBWvtlmMrGfUkrx39Bz+bdRxvwN/i4ppN4kQJ2KmixYBuIUqQjSMu+ItroWEXN2bhXNUr2xlaK4fe4kSh/ZBfFPPUUGrGeslQXjoeoNVpPFmw16MMSG0K+jQdBNbICgCAIwraQBgBBEHY7mkq1elJn0rx5T2nxKEEQBhnepALd7UkhC2y1WNtQMkIqWVostG61TslpPgoULKKl6e/T2uzPzCHzpbWlFIURHXN1kBFJIcMTpi+PfY4itjAN0WMUCyRTFEatauum2tx7KXPjeErK3AgjMWL2lsOehTHaQFZbEwzUapiIBimqjRStnZSU1aSmV1K0o4AebnqFOslHYRjnG1JhwBa/RSuH30+do8tJzfqC/N52CjoDZA04yWZrJ6unGtdjx34zDG+NopAN1bXkLOyZPK+Oi1CsXSPfp+MoN/9JGplURUmWVkqJWUhVw+QIa9SA/NqKuqnAATv3sDcoyb2O2o0otXUnE3eOR4wNlDztP7TYdwMNS1hO2cll5tz8BMVC1YGV9H7sVspzdFDA6KKw3m4Ou3foYUpPWUNfRt6jD9s2mCMgYpYA2dwbSbdspIyS12nmSb8irWgRpSb9gyyOJvpD4CaKjllNFnczdftTyZ5dSf4Ziyg2y0KxlHYqPgv3Wfw5lR7xIYXsCvQUofDUdymG627vrqFoSw4p1m5S8z6gJH8LafhbeMcE6P0v2qgjuZkMdyVlFb1JQ1LWU5c/Rs/+cSW11wRow3sNtO7tRjLsfmra5yPqHltKnx+2jtZPX0v2hDDFcC+GYlB5bSPpmSvIZ/fR6lEP08Vlt1Cj+gmp+PtyYZJoSSSnZjYpCYIgCNtAGgAEQdjt6IpSa9MbsoY0piXFowRBGHSs9at6iGAGk1ozlJSYStG1Ci1bZaWAtZViQz4l28qJFE7h3m6DVmWso1jESUbURr6wjcKRJIrlhEhpmUHHD/uCWhtnUNSiUiypC2ncdNiQ9TTMblA0AusURHEud5vb7E0wWDvM3vfuUIysXX6yO+soFEyjUFc+fdm9nPwKO+pTqakAxrCrhuyOOhjPEVLtHZTuKaeILUCJ0SjpWpi83mpSg1lkdfmpIeiiN6onUHdiN+kzwhSCka4Oqyal20LvhqtoeX0+HZhUS5l6lBLsGmkwXI+a/BYdlFlBdF7Y7LlWcG05iVXUGnTSJ8uPgX40ihoavbZuOr1dP4qSrX5KdjZTiz8Jx2K0MVBDkViA8u3t5CeDAgY7xIvQCMVCExObyHCsoKg1xJrqAABhUElEQVS1jjLVJpqTUkkFno2mPjJLXqEwzskc/j6leRrJafWR5qqjSMlq0h1t1NqZTToM7Y5IC7UPrTPPWRpdRhnDnyd/YS1R9gYKFS0lfe5D1FrSRi3tGyjYnksUhp4tAQq5G8xz6vZdQVUXP01K8gZKz/2I2nDdjtT3ydLkoA9X+6irQ6GXrquizx9aR/Vz66l9xFcUTOmgcHINRT2dNPFihaLeLrNP/6iD/02elDIKUwfNzllBXuhRV6P8BJkNAHmudBrhlWJFEARhe0gDgCAIux/DqHfY25INLyXGYwRBGGTErDURww5jFaadY106Zbhi5AxZKaS4qMVoooDipmZvOjl4aH3QQ2pCDamdaThRJ9LDFIFhH45YSI3q5IQhrka8FFMVCidtoDx7lxmXpMDgXzuEjBhMZaSPBBNJt7LTOINUNUhdyRGyJKtksbVQ1J9AkaidSPOT1d5MqhYwRw/o1jakj1I04iKbotOMya+SogcpOfNz8z48eoD0UDJZLBHyRzXq3JiCyAiVTV1HXTEie/o6Sh+ZRIGxddTgYG/5OrmRo0WLULKq0qjkJirojtI+ifVUE8P1WHyUoEeodMNMsrqiFEP6CK7XY+mg1Ix3yQqj3wFruGpjIdV2ZpDD0kWjdZXGOn3kMzjfMOXivocqFsp0tNDIlGryeKrp8BFLaJSji3Ig6/1eSrL5KRfXkOetJYsSpVlZy2gI4jzDv8T9+amhaTTFQi6Kwpg38soo0pZDG3NfwfX5SUlqo8Sjfk+ucc9Rpr2TJp2M+Iz11B1Mpgj+Njbcg5bdM40glPERJWauIpujmRJcjdTWnU6Gp5Vi7QoFx2RRWO2moOGgV7IVqjuigcjqp2BKHemtWaQmr6fFQ6+mtFl3U2HmV5TqbqMpjjAdnvMl7q2dhjotZFEN/A43AChU5M6kCwpHm38XQRAEoX+kAUAQhN2OYsQ2JHhDutrVeem8v9e9fNJttajVC4IwmLAmtCgRHroP4zwpf6U5p94IBUjxa6ax7o95Kbs5kVK9TaR055LWlUeJvkwygl6KRh1k2HwUjNhhEMOYVwzaN8lDMS1KiruBkpBv3cZMSlQV0uuKzPxC4UQK+mBUakFSoirOiZAH9v556QHax6pTMJZAIWcnKkYxsthbSEc+OvZ5ZEKovRDGsJuSYLy6YSTrMDZtjk4cJXLjN6MwYt1ajIJRCzn8XWSFET7D2Y7r08kDg3ZtqJ6i+D0DZ8QCHvN8hcKUjF8LGgbZktopqtXSPqqNfCEnsSOD1qYcKg10UiSk49wo2d2N+HhGyQuDNxG1t4AvmRz4bQfCGu7fDQlBuKec/QfwtRXoAZrk6qRZyVU01B4lp6KYDQgVXSlkhXHOYQ8MdtZfib2LUqCv4en1ZFUjZqODjr9JAOlcuJ8WzU9GUrU5xcHjaKMYftfjqaMZFtxNajPNHbUM9++hIK4pK3E9DSlZBCM/HbqI0ijo4pjMVeTvwjW3JJHhaSNPYyetnrCM1h7/MVnSrNRWbKOYPWD6P7AkVZHemkO2hGoy9E4anbmeJox7DtfJ96RQBvLje3TpPiqwKhTC35NHAGiKE2lYA4IgCMK2kAYAQRB2P4rybp63OxZKs15iafEfpgWiH513d+lFt112my2eQhCEAY6nK8VihDzk606i/fb5gnI0lSwePyU2BKit/GSzVzc1z2OOENANG53ivIwM9whqrTuADMNK4YibYuEkssNA5R59R2uI7DBKs11NlAgzd0riJNL8Tho3qZw8nSPJE8yirq4iisWsMHC7aJpdoZNTq6k+ZKcixU6W1jTT6R6PMAi2F5Dd1kjeCIzeQCJ1dIykSDiR0vwJpMOoVvF7VhihrVGidEuEDs8ppZH4ekVxrmtkqWlAZ1qDFO1MJxdfnRGhg+0apeA8J4x7HddsRbwd1wJTmpLTaikDNTKbkkxJfhj/PgdpOV/iWmDQd9gobMTIm1hpGvVe2LfpikYBGN92S5fZ8z2EdDO/AFKEIB34HV680IO0zQjPcoRpgxEmmMfm/dcHXeQLOciGc7giyEsXeRTVXCbRwnHQvdXaRhYtZOZjV2MUUWK0cump5Pel0zhnB66rmDKsAYrg3Ebcjy9qobGp62GMW8hp7cJ3PkZduComAUZ5iiVEbaVjyfKOHXlq5Jj6JllczeRwWsmfGaZIRhupAQ+OxGDERylgM3pGDSDGiYtMgvXPRn6yplB9wEXrQ2zo19EQVaeh1hwcw3OixJcTEARBELaJNAAIgrDb0SPahkRbZJ3viEgs7b3aBSX3fGE7bMTjf7cVWxZfn/zsifFkcQzlzL/UueIBQRAGCEkJyV5b2EYNy6ZQE/dU6xZyDQlQKFslzd5jQK7r9GELo9fRQY3O+6naBxPX1gWDWjXn9E/wtNHolHJSFIOarWvoULtKF6Q1UoElRkmJ+aS3OGlkdhUdm/8FHZGyzhxOHw4lk9VTQ6maQcl6iBY1jCKrAUM16qFIDL+nBcnSnUwOzzqy5S+mENKHwm7T/4A7sc5cW9/Nw/RhBLdGDbNHegjyYmeG+3mb6Xhvt2loazCcC5BvMn5zvCVME6wqjUuvJGtCLQzmmGm022N2aoIJbcN1WNk4t02hVHcHTU7opEOS62lu9loydAe1h5zkdTaREeXGixjyVyjkd8Jgj1HQIOrGNb0fiVE38vXhd+ti3BBgUBSGeROOdSMd/yabzFmqQa6ITskwyLtwrgVxjUaUvPj9LEWFEU3Qh0aJ7CwxplGYopSpWOhId4jcBa9SPv426dYoNXWkUI6iwRC3UAauNagHqThzOYWQd4yXcAw4yWdpM//WDvwyN1D4bBayFyrkD8HQP/hNSnc04NqiVHrUl5Q54Umy45qzrWGa5ArRnKJ3aVJyLRVpuGecyzpl8KcmixqmAO7HonSaDRYFFitpuHYeASAIgiBsH2kAEARhtzM+81Gfk4y3Js18Y+Nhtz956+wHXrosf+Qaf/6Ra6Y2HZT5xFUT3po53/5U3u89/0m5/OAPbgvoxgvmZFJBEAYMiaOrI752Fy15+0j6oiuRasKplDGqjDZmtpLqqje9vrd7a82KSmbiRlL09XRQRi4ZML4jMCDDvgxKswaoJL3UzM+WWk9umN3VMMqzEK9QGqkwRtNgnNtgNKeSn2yGSimOdvJ2e8ij6rSm7jiqrC8hhxold7Od2hw9zv9sMFzZ0BxjhREdTSAFhrA77CBHag21wqAelv05jHoyfRC0RQxzlQK+TmvERhHfUEqFMcpD6PORfvm6IpwTo06ksUctMKoVeieAfUWhPEuY2mHI6jiXjfe61lRyamwsqzTF1U6TM8upRlWorLWgZz59ZxbZFBi+uLvjUqpJ16LUgfzW+R247zCVtVioOqJSeW0JtUdV6opq1Bi20iexACWoqtkokKkadJi7DdnFqCZog9Gt0JcdSfRFUDX3+UM7QdfJ7WlA+oh5jgexBZpKLkeT2XDAJCe2UCL03erzkk0LmY0w6VACjzAIQFe+KI8aCOF+OV+NXNDJscM/ofDMj6itO43CK8aQPfNzijmrKFa8nhz2drJqERribaGh9jBlUhuNtgfMxo4IdMc6YlhvVpVXBYiSA79Z7UvGfa4n3dBIV73xVIIgCMK2kAYAQRB2O6i/GT6i341Hpd6W1rLYO6bzjpURPbHT1eLPOLW2uerUktdWXzfjs2VXT17fNjb1UsUwpp14S93kE2+rOfTCewzLfHrbrAvOo55lBOfPn49vmTQQCMLexCtPdXe+/tBMCtqDtKzicPq0W6XUqe/S7H2fpJEFb5IGA2/UkKU0SbdRgq2b3JYoTUyOkcvaTTGe+x+zU4KukEVxUAiGfYItTG4YjuUR7unWaJFvA72dwKPoDbOX22v3k8MXoSRnM3nXTiBnIIloVRG5ysaQBgP/xMwyGunopCjiXbnvkyWYRPvit/dJaCBrwEZTLW3UtXQoNcGwnZhUR6kwzAMhLwxwGP4879wgamjPocUrjiMtYqUuRMRwXbZP5tIrGxNpSUgze9IjMJB9687GcVTCYMB2B13myARuCHi5vJPsRiK1Ryz0z/oc+qQzndLDOjXUFVNn5SQK+RNh6CJPfO5yk2Ggw/ivDFpoQ/UIswEh5IqSD3ltiFloUZeV1oWQb8hBrhgMcuihG8LTCEanbaDyGHQVdJILVcHaaIi+CoVNI9sXRd6aQpnOFgpEbRTAvTh4egBuMcXgIfpIw40ZjmYY9ioM+Ea+dfLjPx49sI9TJX/LNMT06KQ9rJnpeCrEGKefjvREaYI1RlVaPtmtXTS9+FWanlZBuhYim72DCu3duF6NapaOowTcayp+ka+Lz+fGCP7Qc4OOE88D+1DIVKyUgb9wim2WjAAQBEHYAaQBQBCEPcLs9AV1f262j/xni3PDXW3Ope93W556z6dHZ816Jjjk9ffLxq9+O1b88VJfIN3WmP3ROofH6PhQU9sfCS9f/UpsSOfyC8/57KDRKfqLZ/+i7Pqq4Cn//WPegssupHu4ni8Iwl5AbZUv2lxvpc5xH1G6GqJJSVX0/MYCGulpgoEH4w6G+uiUdeZQb48SIQtqLKr1DTok5ytKgAF4RfE7lKFGSDW81BXRzOXxItzLrxVQRE2gumALdS7KoAiMbB5CzsvFeYLdNErTqXjc5+TVu6lTWUMTm3Mo0JZMOSXLKJV7t9uzaGpiC81yxchmDZnXMExLopzkDoos3oe6w/jMhHi2vEJKxINrU8yecz+uM+AvoGUdGq0sL6E6I0p1nK7AR1ZXN31YcRBl6IbZwHBo9gRqhmHNjuzCkUQyYlbaGFHIh3/NPuiE83Kto+UtqZTjbKd53g00OrucYriHYEhFeoVqIipt9Dlp49vHkL9sAvnr0ijrnUn0UbdOG2Eld3Rn02eRBBjwiZSue6gzCiM9hN/pstOLYT+97Vfp88Zh9EbZ/tQedFN3gMdPEOXq+aaRPdOeRHmWEdTQndEzfD9io2FGMjfg4vqiZFU6yWE2fGhUjXPLoDqelj8qoZFyvERzHSod69LICmNex32avhyQb5Jq0NSEOkpJqienZuDvoZmrEehKlBITaigLcSHDIMeEtVSHv2ggZiGboZv+Cnj0BcONEVrMbk5b8EWS8LtO/K3Gm8cEQRCE7SMNAIIg7DGeH/lAp0LGte0RSgiQ84LamH4mKnb+ggdfGTXtL68nHHHPE8H8Y/5Uf9BPnlw0d/rtbbGZd6QECpumll8yLtE2I/Lahp+UHKYYsV/mja04YthvVl2Znpv5ymk3rL/1xL/Xj4v/hAmvMnDKrbUj48HNOOXWuoL4riAIu5HEIwqd/sMrKZi1gVIsG00P7yElRi0hOyXBFE23dZvz5AsVnQogHhiRPqMRBmiMDsxcTeaMdhiE7f4IabpKeTY/2VWVxrj2p+fDtbSeXqLcsEERQzWHzKtalIamN9N4GJyJSc2k2wJkmfMMWcZ8Ql0dXnJ42ikHeYxzlFCxplJajUYWNUbegIdOm9FAFk8TJXUMpUmhI6g11NMT7Y5ayB12mY0BKYpGMUcXeb1NMOJtVBqN0NvhMNWNeoMaN+xLLTCy366aSOs3FtGEtCRavHEElYZ1qoqwQR2jhpCDVHs7NYc1ajMiZETs1GJroScqxlJLZQENs0ZouLeFmtt0CsGIbuoeRq906rS+5iByVmWRzU00VD8ARr4T59roWPfhNNY1lPZ1HwzNtVNXdyJ1rppGtY3JVNpQRF0bx5Hmz6bqloOoY/1hFGkuglFto2Tk3YkzEtQ26M5OGYqDrLjD6pa5NCspbPoV4JEE2ZYIhdkvgq+QNnYV0JqASm0IW4wgldj9VKzrMOZVSoVoUBYb/6wz3CUlWv00LKUUOsPfDX/bDD1i/v1z2CkgjrtQOy1K2UA10ItddVGCYqFKI0prwzFzBAOPrFB8I81RB1X+0VTgPIkSNPmUC4Ig7AjSACAIwh5lzPCcF0Jd6sELSm7vWDjsvud1Jfb3qY5Q6JlOe/njPlvCkWkdJUljW+akDmu1ZtRb/3f4sQ+uufD0m9845Zg7aOyBH30Vy1u677ixH/7Xc0BXXsU1Qw5y1HReYgv43/3N0Beujf8Ezw64yQhGH74h9YVhv8149qaTbqs9a95ttRfyNqrQJyf9o25oPKUgCLuJsC8U8I2roZC7k5zp1aZx6HV2UsAShFHtpFwb9+4TNQYdxLPOvTAAfZGN1KB2UiYMTFLD5lr6Nks3hRU/ObCfaUmnTGs6hSIWGuJopszDVsLqtJtTAFQY/ocO22D2crs1HgpvkCPgpZZ9b6fA0KWIJUqFIXpwVj6lK1ZK6OypJLlVD3Xpb+F3PNT20/soKc2GayQKwAjOhLHuiunUhdxSFY0qExZT6pDXqHXMYnJEi6iztZC63GspUjUBOan0XuVMerdiDiU7LFRom07P1JVQXVsOVQVdVNU4klyejVQbDVNl+UwKNY0mVQ9SuMtLFRW59GUoSrOcHVTf5KKv3sympGUHUkZ1JuVlamQsUSlcpdB7ymKKhL00ccUpdEzuvnRh2k9o/9QS/LJKhyQdTd7sLFqW2ERD2yfSmO7TaZZ9Bo1Oc5HalU+pKy8klyWDbNzrrniJHfI1BP10qLeWeOnA/KwqSrZOIz3mQrxGSVBOVLfSyJREMrQQOclDoVimORoiU19Pi9vTzP2hVm5+MWcDmPDfgsN2LUyZhtVcscCiGFQEIz9XhfGv55MNfzNewrE1pphLPnqh24+7k6k+ShRCRjxiwu+zUFTR6eTcSVRkP4RcmqwmKwiCsCNIA4AgCHuU65XrYy9OudcXD1KQfAtUxTiu3WKdVee35zhVOs5Osae8Ki09d3pjossRGrfREpj3Skivzx71zrDo3FcXd6ZsOM7rbg4XHfbPyNQ5/644+Zi7PVUnllxz0i3VFSfdUrtEC/nP02Od4zpz7Ss7xqRdRjHj30aM/qbElLsVw7AoUbrkzDO/dF12WaksQygIu4loY3ssGuygooSNlOlsg1Go0MiESnJb2ylZj9JYS4Q6wnZ6q2oitRkKjD+DnEqYDBj+OY4JZOh+UvDypqpR8sOI5AXnuo0QVQZW41zFHB6upQRhaCaZBqe/O4Gsers5N5/nk/PydemORJrTci35YWhyo4FHi1BeUivZdTs5CrrN8xLcbgobPtJUJ0UTW+nL6GuUp8fM4ekJDly3q92cv99oRCgEg92ZsYaM5iya5t2X3G1TiJpyyNqUjqtRKMVuI7dDJQuM20ty96PU0mmUDsN/RcvBVFO1D/n1Wvos4qfudXMo1p1Ftk4HqdYuCuYtp5V+B61c76SySjdVP5ZH4S+zKPfGg6ho0WqyN+tU/N8jqGvCaprmGUWXn5JBVgvP27fht3htfAuN8k6kfQvmUEs4RlM6RtD8/QvokKHJNLsgwbyuTDd+C4Y3L1notYzCnSvkMOrM+fZstDfHVlJHrAWGuRP6UvG34CQec+5+K9VSup5OxbYLyaFkkEfpolK/x5yznwVDvz3GfgO4575nWUAzb0WlLPJQVE00/xaTVJs52sOljyILjnHjQUswkdpCYRyNEC+iGEAemuLAcStl2tpxTRYa7Rli5igIgiDsGNIAIAjCD4pZac93Tkl7YtFj+Xe1Pj3mzq6pqQten5r++Bmo6d9GZPyjucbpuWN1lXtOQmRmvjXa/bNEv5GrRRorDKV5gjvkKzqwPi8tpSaUaiyrdBTeO7RwxZu5+02+Nxja//nw+nNGr6w9qkjPfLOqJf3d6k5HdYc2ZGFZveaPnBEem1rWkqDfxQ4FT76l+uhT/lpzefySBEH4Hoi0Bsjq66CpSXU01NmOGI08bGwqCuXqMBBhPH7p81BaxxhUVhKoQQ2SN2qhvOho6qQq0+Be1umGAalQEGd3dntpQ6Se1oVeMw1sp8ID8y1UHa01f69d7aYailIA+fKScrz2fVRvpmDCC2TENGoNs4kepUr/47TO6CJ7asBcA5/9CmRZp1NjrI0m2vejw12nUaZmUA1+3+FtRQqiyoYMWtnuoczKGUT12ZT2+C9plvNw+st+h5LrxWtoYscQKnJ7aYwziRJsunl9ny7W6Bg6hI6MzaGS9TPJCHlhINvJ49Lox4fnkhFIIVtIIWvWUuqa8Q61h5JpkR6ljvwAOaKTqerDGAVquqjutSpSOzrJWDGWboz+k64rPJMy7A7znhmL4iSr4iKXmk4uGNTFD55FqZ1DzCH3EzLdNDrNSfcdW0S/PMWJ60qCAV5EWZZxpp5G2DtpfSgXetFouPN46PZj06A/y2mlJBjpmppGUSNISQ47lTgLaGpyHnmso83fDcM4Zx1boGseLcFLFeo65wU9Gwq58HdOwd85ghS8DCHrWsfvqFoWYgwKQwqsw01Hh2GkcitpNMoxDYb/FEq0uKjY3U6zvJeQrnDzhCAIgrCjSAOAIAh7BVNTFyycmvr4wz+Zcm/4nQPeibQmBWpUw3gOX7Ey1JdTXuqy0aOd9r8+0mafrCixigN/8WzB6IlV0dzfveUYP3aDa9qQVV2ug/95lJG56jz/lY9/st+I188vfGjFK3Z/+Rf25H/b8h9bZYvZtKNWey64QuuMPKUEI9f8Nvf539+c/ty4S4/75DT2FXCT9+kp87OeFzfTgvBd0OWnQqOBdKMQRp4dBiEP/e4xzNnhW23UoA3vHUpjO6fRGPeFpkHq4x56Wxt1R+sRJmpxBujtjkRa1ZRItZYO06h0KkFK1Pcz18MPKTrS9VR1/I5us6fZDiOU8/fBsOzugnFp2UhKzEpfWdooELaRxfBRAMaygrz8uJimaBWtCK+nKIzdlMgqyoZB7Uc+QcNKDj1CSmMytdz6f2Rv2JciDxxA7pvOpfRmG4xuO1l1nYampVNKmkJ/mbAvHZadReltCRQJK7R4kUH7HaDQpJIEqvyIlytQyRYYRQ4jgzI8djL8aUQuH+0bnUlpb8/COW6KesNkzwvQ9KNzKeDTKTETRrgV0t5EFrtCGUW9PexfY8X1zvH+FoaylVRY/YllJeSybT7YScO9alCTUxtCKbb9oLEU6oi56ctuDzVGhpje9Ytth9Fo11lkNfzUYTgpjPtrV5JwtkHXZV5PZ6WcZeaVaptNndDN9GRubuG/ZTLS8+gMIrc+1Gxk4Hn9blWDjvlzatAa/OIr4QB1kIe+Cq+isBE2/Qzk2HIpz5WGMEEvaXRB2pVU4P4J7oWdPgYo2zbW/E1BEARhx5EGAEEQ9kpOVp6OTkl9/CeKQQ/oCjUFKHZEOKbc9cjw+1dZVPoqw2J4ZjnDHRNtEdfCLuv7+zgiLUPcNZ9FJz32k31K2g4a+rOV981Z+ux7Oc+9U9i9b7Wj/cQP3wgdegdpkYY/ZC75QA8f/I+0+rParq04uvDD9pHJj1Ag+m7b8OTntXD0TMMwlxxUbnQvvPjqhLtk/Kkg7ALZhQ4qHBKj1tA4Gu/4NYy5IpiCBoxFNhuJ2vGajQiMo6IcJw2HoZcf2I8CoWzKwDE20oNdXvKHgngTLdS9cgaVw9x8qWI0rYYRn6rOpk87E2lNtIuG6Yea+bHbPl4yMMsyDSnZYZ1OwZYMmuw5i5yhI6mluoiCjdlIZZAvWm1eS1eA16CPwQgup+rwGtKjddQaeJk2cu+/mkJOGM7U4aKkdgcd5JtHweUZZOtIJZubRxP0MGWGQuMmEgxrOxVnWclRlkz/uj1GQ/IVSk0nyszGtQXMNQUoVcPvh7PNUQJqxE1DnrmJTkw9mdJfP5iUmIXcWjK5LS6adGgC6cF2GnVMJhUdnEnjTkinix7KIc3S+6t9UcijZZlb2NykI43d23/1L9N5DHmtE2iIbRQdkPw3WtSRTS4tHUZ7Iox1drQ4i6xqMhW7z8ZvDaMhFh6+H4JB7zanGzCJlkIam/BLyuBpHTDwndRNLTGDNBj+USUVBvxFyM9DaVoaBShMIxxH4PpyqcA2lcYl/paWhr5AjlHqiiqUqCVRijWZOoJe6KjYzJ/vg6cB2FlXpmtBQRAEYWeQBgBBEPZaUPc2ImHlbTKMJc+UPPDFiyPubeJ4VL2Xd0SV9kDMqHFY6NTEoXn7x1S6Yl9HuC1NM/LHWsONqFw+067G5o21RdRDk/yhEeeWn1iQ2lQTPeq+m9Ju+t/iqVp3Q+jk1c1dc1aWhw+8vT771bXpDQfnZVacPuKqeX+vK73iwHcmtk5Mu6lzvwm3H55x07xbzngka37J26nmhTGGocxPe8o9n+brNzkf4dq3IAh9qPqqk154yU6JejqNc5eQXfGaHt6bYHDzsPouvOCnnuakydPZ4NOpyDGOHJRHCTAw0xSNsmMTyRLxUE5SEp04fSJ5qJBaGoppjvUKGPUj6czAr2hs6W9oycMw+A0VeVhpqG0O5djnUMw6icLdHsrt+BENcY2huYUH0LyES6nSm0rrYdi78dt8FZEOGzXDGB0Dmaq5YPymUCBaT2txgQmWTGL3dt216WS1aeRKZPeCRLmj7WR3o3oVt8VLRvY0AjBuD9GlV6mUnavQYUf3xLncRAV5Crl0nUo8aTCmrTCQNbpxehGlOGyUmGYhi8G/pFCJvYhS9VRKK/DQCfd5aOxp+TTzZ8PpyNsmkTfzm4fCqxp0aVXI4em51i1hg5qH6GvQr1vzQNyUZMmjQs/liNdMw7vAczGNdO5DCWo2NYU/pEzLONIVezwHs5mBkvU8pGVfB4kIhajbsFJE358UrYQ8llGkq15y4Uix4wTc01ya4TiMpjvnUIqWRb9Mvosy9RJzBIBXSyCb5oXOLZRsdcV/gUcsuMih5cVDgiAIws4gDQCCIOzVzMhesHJq2uMnxIMmRiyy2KvFfnNwxmNjpyQteJYdDbrU0JJULRb8SWLgLVSk/3Vw5oLLj81cMCPRahw60h59bqI9vHofR9hyWKLvqlHZ/ukH5Le/OzutOpGmvREZWdzmTir4bL13yGOtkUO+KpyQ9cGQtgkZ79cdVhANZrmmJF2WfVP+L1ZX1R6Q8MXP9/nf7afc8cmlJ774+H21R4+oVFImvBn2eFbdkLDwuOs9T95z1rVrTzj+tqbck26ru+zCe1CrF4RBTGalRnNTJpn7VtVjNgCoSibVY9utGJTodHJDn0lOQh4VJY8156izOTwpdxxlJiZQhp5L07PH0bmJ19Lo1YdTfuN4+vAdolVv5cH4R5pMGKfIxA6jc6LrXHKpaTAe0yjZ46aZE4rNhgEPDNVpxfk0JC2B2gzu0U4kQ7FQ+pB809dAOgzcDCNMafYDaJj3KkqzFOOcZHNoerBqNFkdKjkTNYLNS4XT7JQ5bNv+RO24nONPVSinz9ihi36m0n3HFdOYxHRK0HsM3fGFNvrZr2FE2xSyRHXcs04HemfRDNc+5nFbgk7JRW7KHJ+4qbHhm+Dr063QhWfHqn+JupNcGve297ZhKuTWh5uNAUPtB1I6jPlie88Ii75YFTc5oB+7lmk25gTJQcclnkDD7SPM4xYlgcLRBvJaevwFTLUfTGNtPffFc/ptWgoF8BuJWiLCHujZStkOt3mc4QYEt2V4PCQIgiDsDNIAIAjCgGNK+pPvTk19/I540GRK8tPsZeyPBsVOjanK/T2xROMSH2udlbrgbJcRPW6IJZaVZ4kaT3dYfmqx2S8bZYusuzTF9/Rh7pAx689fFB1zYqnj7Gkv+Pc74FnKmbV+Waig6gnfnIevHjX85VWpOZV64KSPcqtPKDyoMO+LWybnfvyjqEdJqJ1bUFjzy2JP5akjHuoYkTYllGR/RjdCC9VI9DctvtpfxC9DEAYl7qiVUiwec98GQy8Ka7HQNh4G4ASKwuRlb/y9JOvFOHYgOePrvedaxpAbhnqGngeDlA1TD+ldHnr0bpXeeMmgdWsNuvjnKs09KoEseq45ZL8XNvDdMCg93nhEHLeaQDUwTNOt08ipZlKClkMNRowKPFdShuMoGKzjyIXryNKGkgPXGzJ0ssI4tjp7GgB4CP7wWS6aeUZCPMcdQ0VtLMGm0WRPEZ2dOSce2xPPRrvDZqFf28+kya4JNNv99fGdxZwCwCMAtjEFYEvY2Z5L678xI0EbQpNcPzIbVPojVR9BXn0ojHcFRjy7Xfz6N3XomUcHcANBf/A0g9meY6nIVmQa++MT82lOek78KP72zlMo2drTYCAIgiDsHDtWAgiCIAwAJqc+/phqDRfNSF1QHY/ahCXNUq8pRrtbif1xQckDD0zyPNiE8MMOot8aMePoesOWk6BEz0+0Rme967Ms3G+fR1NoysNHBia1H5mc1ziSPVUnDf28I/+4P75w2LR3lPFpLcF5ZzwYyjhlfdaZJ/xDMca+6628XBmrd4UanZauabNbXrJrgdhlJ91a99LFZ302cr77+dT57gWpf6MnN7nv/mPSUwnz6R5xOigMCmyqB9auhZJhFM7yXkRF1jGmYb8lVi2VFKSzwojc13EkFVvHmfFsLFutPKdeoaNOVCg3T6Hi4TDqHYmUB0M1TR9ppmNsihfydY9yLy7kGTCilGaZCsM3l5z4LRvivJZhMDpPJicMWmam80iaZD+AqrQk8mQmkNWpmMP+eSSAbtvB7vh+cGl2GmL/eiZRL3N/kUITh2XHQ7sOTwE4+P+SyZu2Y3Pnky0e6GDXVked5DqHhtoOpCg7Q1R4JMfXetGhf7c+DHv96yrLcQIVOY9FOp08+iga4jwEf++vpy1Y1GRS4z4HBEEQhJ1DGgAEQRg0oP5pTPIu3BgPbsYE9dFuhbQbbRbrnWYE0k5JefymWCy274z0x98/PfP+hhnpTzw+LemJLyoi6j811UiZ5Y3+6Orkrk+TtFj0k4DWdrTbX5Fh853dZCgfPdptfXZFVnP5UTMW6nZ3lzHqyCVrh4x6PRQ64vbkaclPKeNO/0jxrm9abG32JftTnMvaT0yptiWrX5SdUlx31jWlV5yw+uLjlt7SXuWfWLTh2uKXR517+ZobLp37wZ03uhdec4Pr6bU3uJ461bxKMN/5VCbiz+8NC8LeSBoMvaMSbqSpjoPJqXro9IT+B8jwPHyHNgQPu0Yl1onkhTHIcAOAHYY4z7mfPE2hCy//+nVIgbE5FgZ8L8l6IeXapsdDX+OCYcrwSIBk2z6UgPNStSz8EhvMX+eXpmVTup5Lh+Iac7LSyeFRzZ56T4pmDtn/rhk6ybENB387T954+w43Uvwkhz3/79pce4vCPhMSaaj7chrjmLLZCACvdSyl2Q+Jh7aGfQ2oSs+KBjYtnTyWrxtvBEEQhG/Hd19KCTvF5MmTLR0dHV9omjZ79erVzfFoYSfIz8/PDIVCHXV1db54lLATDB8+3AP9OdetW9cQjxK+AcMg5dOm029VFJoTjcTK//dmy4MV+w5d/mN3x6/wVT09FlOO+GOzK1HT6NBLvN3LHTqN08g4pzqsOd/ssoWO9QQsdsXoDBnqPataMj7/KuB4+OzcdZa69VnB/3x07jJHhVbSeewrUSO5OtH92NkRijojhkVdGkqwZQ55du2SqNv6jnfZxktVX3iJRsqLhmHcjMtSY0QXJ3a73rucjuBl0fcahg0btlxRlNNLS0uXxqOEQUBJScmsOXPmvHvPPffEY749b71i0OjxiulZf1eoCpfS7a2/pPmpD5nTC5iIETbnpW+LaNigSMggm1Ol5g1hSh5i2eS34PsiFovRhg0buPyLxwg7Q01NDWVkZJCuyyoCO0t7e7s5msPr3WL+jPCNLFmyhM4555w316xZs+3WL0HYDcgIAEEQhJ2ERxIoWni+psTOeG/B+jP/+avVK+8Zes96R2rkUiMWO9+3ouaDZ0fe9/zCkvsuPSDzsbs1g15TDGrJ1qPrzk70b3CrxpVWVXnFrcZ+Niql/pHxaVVLykNq2JNXbzv3pD8lT+l462dWa7VOauiZ7kM+0uzN/g8L/73yqKy82qt8l2sza47N/dXqn0+2Vc8rmelPs/8r4tTuCKbar6g7qvDFdQd7n/1N6sJhJ95Sc+wF5391+lUTX//DyX+tve3KQz4ayiMFCJfOx068pXbKSbfW/obD8dsShL2eg+buuvHPOFQX2RQ7DP6v19PfnvHPcM+8zYXqFN6klLzv3/gXBEEQhG+DFFN7GBkB8O2REQDfDhkB8K3R8vLy8quqqiri4a34IHaSw9asjw4bhkMjfe3U9AV1n2089cwwKcNhNoxWFGVMeUj7j2FQOEDKT4stkVDAULpWdEVntKuOL0pD+vX+iLro2vTOm7pi6smfdLr/+8V/r7ggoidcrsSix9DwRcljDc97y8unpOpN4X2yX6rwVZ9Q7FIDMbuhq4Zto0/VfOFuPRDtDCZaV3aVJB1AirrIIGNSNBYa8+zPC+rm01NWi1NLURQ9Nqw72HQyndyzGPtuQEYADE6+jxEA35bWaCPd1fYrujL5DrMh4IeKjAD4dsgIgF1HRgDsOjICQPihICMABEEQvmdmqgv9k9Oe+HQGr04A45/jJqU+sWB66uPXKYrxHBlUWGQNP3taziO//TiiTdTI+HeiZlTO9CpvHOkJ2Its4duHOsKLu2M0c3lAvXOMu/OokhP/ePZZp/yi+7Izr4ntO3ZR7oHTFp56yanXBo1M5a2qCxN17dC/Ob0jlwajdron/4mV73eMTH7Jn+Hy+vITDrS0hrph/O+jGsrLloj25Em31P4xOMpzaUyNrY6qoYrVbvWqY/60kV2z99NILCMGhIEL9/bz0P++89UFQRAEYSAhJZwgCMIewJxGALFYjA9JMQKKGl3N8XflP1gxM/3xXxLFroal/U/DUH50jDvkO9kdSIPpHVbs7qvTdOPLqY7In5I04+buGA2d6QjF3vJZXqmMqIXnHv+7A4459N9JsyzBzlMPeTo24bTfHVDx0avtZ599zXo979E7veWNx6V+ueFCPdgeKrl9cULC8iYl+fP6U+qPL/xzw/lDalf8akZH7dyC6+yW8PrLD3nv/qsmvnnqSbfW/np+7gvnzaf56ry/1vzmlL82zDRvIs7s+W/rJ/2t4XADFxuPEoS9Ejb+f5Twa7L0mQIgCIIgCAMJaQAQBEHYgzzrHbFWialzpyQ/3R6PMpma+sSSqWmP3+OIhd8yyPg8qhjXqgY9cmnGnV1EsTuS1FjkpW7bde/6rOMVVTntt/n5Rz3XRYdUhGMHZrtaX5g8pDOiEd19sDMUm+f2ZySpxs9jx9Se0PSLu6+q/svDP4/OvtO//o4PC0akLDo059nyH5ekf6gcfPF/8vTEyGnN0zJXjl66JKn46tVnbTip+AF7wH9j9qXr/9FwzjHHqxHj54YSefTXQ18+4wbX0zfOT1hYWNSUeYWqRP/zo6vLx8QvXxD2SnjZQY+aFA8JgiAIwsBDGgAEQRD2INcr18empC94Nx7cijEZT3dNSYkcsk/qY39tSA/fwHFK0Pu0lWLn/XHog7+/ufCByikpC55SkM/C4Q/XXJT/yKcJSuxKMpSP900LXa2Q8ZtM3ZhoU6ntfK9v3SWJvqzTvYE7E3L8048c3+y1//yrD5Z+8npu4RHvrMlMqbGMOeKmtNjc35eNuvDVumnj3g4Mb39Wmx1eWDvm7C9coX0sj9la/NWpH9Rm1s7N/3t3QcKQjQfnf9qd575e7wh+7EuzP3Xa79b95eLTv5j3f7Pfdt/gWnj5ja6nLjNvRBAEQRAEQdjjyHDNPYw4Afz2iBPAb4c4AfzWfKMTwD2BYcxXuVHgk8YzshTVWIeoiwyD9seBhYqq3G0YxlsBQ9kvSpT2Zrc1NMsRsVSHtI5MazSnI0qNGbqRssRvMXL1qD7EEot2xBS9q9NJbr/7kScajTSqPt2epBoTOmpTnkqc+FhL26ppz+mVaY8GU5Lzo3YLOTd0rkhc2jgi7LUFUt+vG/27puPqTv9bTUrMbzie+G1O9e+SH/WoAfu+y33G66nJFQ2fOF+e+2n14k96rl7YDiq+eVYwHOWGE+H1KDtMvxL9MWrUKGs4HN5fVdXRCHbgnLdWrlxZ1XN0a4qKioboun4wno8ERVFWIf3bSB+KH96MePk1G7ujkLYbad9ctWoV522YCb6BH6ITwL0FcQL47RAngLuOOAHcdcQJoPBDQUYACIIgDEDY+OctOx2MGtEjp6Q89tDUtMfOm5r++MuGphyHBEVGJLSPU43NP9YVei1Vj37xRkC/piWq/qHEHvvpV379gMaYetVIW6S901A6/aT8oTCpq9OT1XDY9OEtU044/LZZxx7+D9f551938mmTV12de+wTCzsvulMPH3Xnp9ach38WdWpJtUcVBTbunxvwj/Lc80HluU9Yla7XXQ0dpddlPX+jGrX/2XDp/3JfNu6y8NSxiR3O+qB54cI2GT58+DHDhg1bDOO/ERXwL2EEfhCNRufFD28F0mfD+F+E3ZeR9hoY9X+LRCJrYHj/DHFbdQAg7wtVVV2NdLdArsI5z+P894uLi3PjSTZRWFiYDuP/f9h9GXIt5C+4lt68pW4hCIIgCD9Q9tpCOjc314FKSRFk4ogRI0ri0dtCRaVkBOQUVIjOwHYc4rSeQ1uDPL1IcyDS/gjbwyGp8UP9oSDdcM4b552OCtT4efPmbTNvQRCE3c30tCffgrm3qVd2atKCz19MGTZn/+yFG6elPvH3qemPnVmREjn4yZL7Hzs75+HfTEl57OmfFzz0/q1DH/gHrMTn07XIvIxAx1/UqHF4QKUp+zpC5Xl67KcPtNkvu7/NseFjn+WWw92hyDkJgffOzqqZ4p1WdkPslHuXThrzzlNJybUXRc8LHa67wifPmvb0SGVMu1Jx4YhfVZ9Qcs6aSyemhT36LR0Nn8evTNgeMMqHYGOF8f8E9v/ZE7tNFKS5G9sJMOrPgHE+QtO0iQgvQvyfUGwdaqaKg3J0H2xuhyxG/hORZgS2pyA8EtuHse1brmm6ri/gdNg/m/OOxWLjcM4rkD8gbx4VIAiCIAjCD5C9rgEAlZQsGNkvO53Odah8LIUsQeXj/vjh/tBgnN+ELdcwF6CS8m9sP0Ye9/HwRU7QF25MQJ4fY/cNVGTuwpZ7N75AHrP4+BYonDfSfYH9BahkPYTtx19++eWD+fn5P9wFhAVBGPSw74H4rsnJytNbrfvPqxR0ppb8eEbqE28fMPS5tumZj394ROqC6nUNkdnT0x67+8nh/7q3iRzT2vIKrnYpxmNZenRYtm5ceKo3UHdyVl3GpAkvnX72UX+/f59DntQ+DWqB/GGrP9v/yLuteUc/sTThiKZO1Ro+NHvd++86T/xyq98WtgZG933Z2dkzS0tLL0TwlZ7Y/oERzg4Zj0R59tiaNWsWVlRUtK9ataoSZeBPER/E9jozYRyUoxwOapp2OdKvX7t2bQd+5znEPYQ85hQVFU0zEwKUn1OwOQBl38KysrInOW+kr0bcpUgbQN6/xr6MAvieiUQi8T1hZ8HzHt8Tdha839wYGQ8JgrA3stcV0OFwOBmb/fDxKUdF4xGIBbLNHncY6Cdhw0Mfn0flKR1GOp9/L845t6Oj4zdmojg8VxKFwvM4loHgUR6A82Zgn3tSnho7duxmroGR95nY8NDHV5BvBs7jvO/C9kybzfZLTiMIgrA3c4ByfaTv6AHm5DFPb5oT/mrJ7UHTkWHqY79ZlxrZt2JR+BGnQp9m69E1EZ1ylvgt5+fbQq3ZSvTQNF09ZZg93HhE3ppxh+3/YMJR59zwh6Nue236iJzOzRojhP7hufjvvPPODll9KLPm8hZl2mMc5H0GhnoFyqgyyIy8vDyzTCssLOT5/nMgFatXry41E/ZgIO5x3qKM47LUBHGHYaNh+wy2m/LOzs5mPyJfQabl5ubazMjtgGtMb21tjYeEncHn89Fpp50WDwk7y09/+lNqaBC3N7vCwoUL6cUXX4yHhJ2hra2Nv3tZ8aAg7DH2ugYAVCrWeL3e5LKysn1RAPJcw+01Q6p40W7EdkMoFLoIlaeWNWvWdAJuEFiByssVMPrdPUnNxoUTEVcSi8X+UFpa+spnn30Wxu/waADu1cgIBAKX96TsmYKADY8saAoGg+ezAz/OG9f2S+T9KeT/eCqBmXg7+P1+ZK0o+E1xyLjr2KF3mXaxi+AZ1PG8yoiVXWTy5MmqpmmueHDQwqMFeBTBySc/HZ2S9ti5U1MfP/uI1AUdP8//93NdsXD+8TkL3p2Q8nCtRTFWtsfUp6oj2nn5elTTDXXMA39cX4FnUHqMv0Ogz0kQdozKPfN9QbSxBFvV4XCM5Ahd19mTnAXxyzm8BTWcD4qpvks8mqMBEL/MDMWJN06sRFqPy+XK64ndNjhfyr1vgfRi7zrciy3sGqw70d+3Qr57wh5nr6twcQWDDfN4cLsUFhayZ+JiVDJer6ysbItHE3uLR/wC7Hph9G+aB4m4M7AJIv1/emI28R6EnS4dg6354tpstpFIx614r/TNO35tTyNtJrbTzchvAPmkoCDnBgVhF8Df4koURjwXVdgF7Hb7/larVZZq20VaWlqSYUA9EA8K/XBAxtNdvOVGgjCFz8o16Pwf5Ty04LW0YTNmZjy6FodS8R1M4zTCdwPKIC6fQhaLpbsn5mtwrJa30Hl6fJvI0ZCNHO4LykhuROARH33/Ptn8H/JuNEN9QF718W2OGSEIgiAIwg+KvboVinvhnU4nV24+Ki0tndkT+zXFxcUnqar6NCoiF5WVlW22ztCwYcMORiXodezejHN/iy07CqxFWivSckVnU9P67Nmz9bq6ui9xrADHEhAVRdqTsX0S8jOc/3dO1wuOHYTNm5DrcIxHIGwTXKMN11EdjUYnV1RUbHNpJmHb4G/5CP42D69du/aNeJSwE0B/p2JzMJ7tH/fECDvD8OHDs/H8LcG7zg7ahF0Az2BTLBY7s7y8/NV4lPANQGc8v/9FPHuX4939Rzx6EyiHluBYEcqWUShbNjPUcewqbP4EORXP7ZMIH4j9N/A3+Bu+o3xsEyij0vA7qyANSMtLCfL5K7EZifR2pN9s9QZc17VI+3v89pG4Lvahs02Qz/9ZLJZ/JiZy+4PZMEFWq9XcF7YP98DW19fztIt4jLAz8PD/lJQUWQZwF+js7DTfVbd70wBaYTvwSJ1efx3BYJCXUWzEt5GnGgvCHmNANwCgcnExNuwp+QQc/68ZGQfHpqKC8gE+Yg/i2IU8FQAvaA0ONSI8rCfV1yD9O9jsj/ReHuqPME8/uAVyCtI/xWl6KSoqGq1pGg+lvAfHLuqJ7Z/eBgBVVaci394GAPGushNIA8C3I94AcBAKpAt6YoSdAfrLxjvM36BvHPIsbMam8gc65BFWZ0GH23VsJ3wNdLbdBgAc50boSZCxOM5l2yZw7Aac+1sYkUfju/kiyrN9Eb0Ycif+BpuNBmLHu0i3Ar+zFvmYQ/+RnqcQTENlNqnvCDgGx3hq3K+Rfn+kf7cntn/y8/MTLRbLCJR/Zh7Y8rjiTt4Xtg/0y++PB3/Hjp4YYWeA3rjO50NdTcay7yR49mx4V7ExNvmCEbYNnjX2L9Y7ytfK7y6+jewrRRD2GAO6AQCVnCvx4v0ZlZdjuZITjzaB4T0Rx7gS8wRexLPZwV8gEKhCXBXyMns5+oJKDY8WOAQFRgb3piDvXyHtzYg7Huk3a1wYOXLkMLzsa/CSP8p5x6P7Jd4A0AnhBgP+mPJHlb0i7dA0B8H8uPJc1w3Y3Wr4qrBD8FBdXupSCqRdw45nkB2TSgPUTgCd8fBzswyC7iZDzsV3mqdmCTvANzUAoMy6F5szUP5NhV65x34TOMZ6Ph3nTuCKKJdZKNt47v4LKM9O6EnVw3CAdLzSzau9x3rPR/pxa9as2cwPAK7rUcRz3kOQ92YND4IgCIIg7HkGegPAT1ARuQsVkZNQEdlsXj+O8fz893D8fpx70bhx41yBQICnADQjbWFPqq9Bek67r91udy9durQbdaKfIu1tkNORnr0kbwLHxiJ+KeQuHPu/ePS2UJF+BvLe1OuPClsk3hMi7ADRaFSH/mKis10Dzxs35bMjO1lTaheA7vD4KbykqPSG7BybxnqzDvEel8FQlUa8HeSbGgBw/FwcZ98Up6GM4+lqJrzaTTgcXo1d0+8CdB6Mx7Gx3sk98rzagJkYFBcXn4hv60Kk/SV+568ch7wvQN73Im6z6XW8/K3Val2CY+wXo6hvPoIgCIIgCN8abgAoKSmJQT6IR20GDOtjcMxAZWUrB2eIn8vn4ljvUoAK9isR186VoXicCYcRvxLHWxA0HSf25g3ZbL4kgzjOm3/3F/EoQRAEQfjOQPlyZLyc4XX9twLHUnGsC9vFfcs0hA9CfAjbh+JRJoi7leNRtvESfyZ8HuLeQloftpuc+o0cOTIfcX7IR33zxrkzkS4CuQ/BvbqDQRAEQRAGKgN62SUe0ogNd8/xWv5bwnMecUj5tCdozrv/CGILBAIlZszXJHNPCbbca2L21OM8XrYqBJnK4S0w50lqmva+GRIEQRCEb0lhYWEejOxbWRA0fXagLDqhN664uHhTWVdaWtqEY3/G7qxwOPwAjs2GwX4Wyiwevt8RjUZ7G79NEP97bFqwfRgG/NmQ/VCG3o08DkAcj2YzVw5gVq1aVYnN3yBTkfeD+O05yP/0WCy2EOk5j+txTHzZCIIgCMIPkAHdAFBeXs7LS/HcRe7x2NR7kZeXl4TNaZAGVFjeNiMBKi2PYGPVdf10bDf1XqCiNBeVmhQIO/szKzUul2sNwuWQQ/vmzVMJsDkZea2zWq1Le2IFQRAE4duhaVoyyqxTWBCchnKmDlISjzsZ5dHQnpQ9IO5POM7e/g/CMfbIfweE/aUcgfKRt5uIT784HOkrkfZ2CK/IcATCf7FYLNdifzODvrS0dD7y50aDA7F9SVXVu3AOXw87FqzuSSUIgiAIwg+NvW6IHg83DIVCV6CykYCKBs/95iH4PHexdzjjKlRMHo3vm8MdsXkJabmn/1fYhnAub+cifElZWRk7SjLh5f5qa2tfQ5774PhvIYuwPx5yK/Y3oBI0c+XKleZ61szw4cMPQ8XneRz/HNtr4nlfjUM8N/NiXMe/elIKgiAIwrdGRRnojO9vhcPhCH722WdbOZDFOcmRSISdLgazsrI2vPPOO9v098HlYH19fS7KMzuCTTySoOdI//TN2+PxVPf3+4IgCIIg/HDY6xoAuIfd7/ezMZ/bE7MVL8Oo596RXpSSkpIzseWhkGmo1HBcOwz0m1GxuQ37m9b7Z0aMGJECY/5BpOMGAp4+oGGflws8G+nX9aTaBPsN4CXU/objXAFieAmjPyAtD4/cLG9BEARBEARBEARB2FPslU56uIeiq6ur32v/7LPP2BP8VoY3eycGvNSRJTExcTXS+eKH+kMdMWJEBtLmx2Kx2oqKCh7OuE0P87yUn6qqw5FWS0hIWPMNeQuCIAiCIAiCIAiCIAiCIAiCIAiCIAiCIAiCIAiCIAiCIAjCLrBXTgEQBEEQBGHvpaSkZKhhGEMgnQkJCcsHq/NAdqLo9/steXl5zdtxzqhCX/msL+wbsVhsfXl5OU9N3NGlFtXCwsJUnL9VnU9RFKOiooIdPW5zmuNeiFJUVJSraRrrTMU9bigtLV2P+K30Bb2wQ2l2eLkV0HN7ZWVlIB4cKOgjRowojEQiWfw8gMacnJzSLZ+9yZMnW1paWpLjwX75hmfWhP12dXZ2uuPBzXA4HN19HWvv7eTn5yeqqmqLBzdje89ScXFxEf4OvJpYe3Z29opv0qkgfBdIA4AgCIIgCLuF4cOHe2B43As5ia2PeHQl5FQYaZ/0BAc2MOZ5qeCjsDsLwkY9L/E4cfXq1ct5vw/sxPh8bK9G+gKoy1y6Gfvs5+hlbC+IL9+4XYYOHZqh6zrnndgT8zXIsxmbMdD9dld72FvA83US9HIdZGT8+VKwz40b71gslvNgcFaZCeNAvw/g+Fnx4JacUlZW9p/4/l4PdHMM7vUhiCf+6vF/CBrlMFx/tGbNmg84kikqKpqEuA+xu83lwnF8Es5ZFg/2C4zbq/BbN8eDW3I99HtTfH+vB8/SM9DlMfFgXwzo6lzo6rF42ISXJLfZbA9il1cOM/8gOJ+XL+fn7isOC8L3RW/hK+wBuOUZL79ZIIfD4VYU5B3mAaEvvOxVYjQa9UI0SNe2Wp2zsrKcKOD7bX21Wq0+6DcYDw4aUPh6Q6GQFg9uAmWNUVBQ0LWNlmYNOk/DeS5UGn0ZGRkbB2mLtIJ31BuJRLZZAYrFYoHq6mp/PLjN9KzvysrKduzuaI/dXgs7aV2/fr3Z47OdZ8yE027cuDG191lzuVxN2+sJZuMRFSleC18JBAJt0Glb/JCwFxBfavcB7J6Kd+Lv2D6NCm8x9v+MrStuUHBP7YBm2LBhb+OeR2G3BvftwP4I3PvYfhoAuOf/NaThesKzSLcCzz4vf3wy5ETEr8C7M/2beqnz8/MzUddYhd1ayGYGLfLweb3e2waK82Lo9gnoZjTu6xlsv0QUdo2jsT0bUg09j8czxqs1mUC//8bxE5H2HgR7v+UmmqY9sWrVqhXx4F5PvHHkeOy+j+eoCvenIjwd4UuxjUA3k3vfP6TNRpqLoJct7QQu366ENKCsG1dRUcHl2jaBfnmJ7BuQzf0IbtbIhLhF+L2348G9Hjx7/8VmLu7rL9huKusR5lE7z/Q16lHHskJ//P2bC/kT/hbPIc1opOUVyxBlTEZ6XuJcEL4XpAFgz6DBMDsbL/pvIXnxuEr+SOKFfxj7A95I2BFQcByEDfd8jIGeMrDPBU87wktQUP0UBccaTtcL0nNL8jk9oc3Bh/W6tWvXckvroAIF0lvQXUk8uAnokI2y4/G8cQVpEzBg02GI3YndQyDcU9eNLVcWLigvL9/AaQYL8db5N6G/3iU+++OW0tLSW3knvh76m9hN4/AWhKDXqStXrmyJhwccqDAegOfkJOxOhfD7GsN7Og+vKS/buhV4X3lI8p3Q72EIeuPP2mLk8ZP+njV8M09Efn9EuqE4h3v1qiF/wHt9Hw7Lkqt7Afibj8PfjJ+Hp/DtYYPMHHYe/9a/BnkY79N5HDeQGTlyZD6+Bx3Lli1rxTf6T3icr8Kz3V8DgIL3qiQzM7O8b0MaN6TU1dU9id3jce5xeMee7znSP70NAND9G9D7yfHoAcmIESNK8B2u3KLBX4We/wFdXQIdXAgd8DfDBM8eNwAcarFYxgzk7/P2gA54lMm/INfi/fujGbkN8B2ejWf1f9i9DWmv6IndNsj7Gmyuw3d9Cv4mK3tiBybxBoCD8Hxxg912yyToZRaeO24IvB96vBhRZr0f7zuP0vgv5Fbkww0tgvC9sM2eLeH7Ay/+UXjp74HUQ9jQ4gowt4z+Cx+Q4ziNYBqp50DGYPclyDkoQOZh+xx0dhDiX4YeUzldL4hLwiYX21chz/UVxFeYiQYZ0FUG7j9pS30g/gVUQFvjyUxyc3MdmqZxwXMsgrdA35OR7mbIHI6fPHmysyfl4CAxMTGEe9/qWYpLGJKBitBH8eTEPf+Iy8JuqE86UxD3AsdzuoEKnpfLsfkxdMa9/1z5yYVYIf3Bjc+PIi33zP0NOpqI/d9gfz9+1lDJ3GwkDzcu4Pjj2OXepsOR/gBs1yLuH/hmDmiDZiCBvxuXfTp2/wHZNOc8KyvrHRxrxO5cXrK3J3bgsmrVqko2/uPB7WFwQ/eWo2g4jPftRewq2PZ2Ighg9erVpf2M9ovhueN6BFMY3wpxUI71jnLwxLfbBHq8BJtANBrlziphF8H3jhvvuM5wGwd7YokyMzN5ag+PbDua/TD0xArCd4+MANjNxFvuP8ELntG3xZmHWyGOP8LNpaWl3GM7kBzy7BIwAmaEw+EvtxjeqKDCfz0+nL/F/iXQFfdWmyD+n4j/P5vNlryDlasBT0lJyXI8V0llZWXsYGa7QH9cIC3E7q3Q6y96Ys1n85fIg3tez0Q+bIQNaniqicfj4aF5G30+3/jeKQDcIAUdLYMOP4T+TuC4wcTIkSOH4d7r8E3z41niOZ9XomI5G/bLpnmlveDdPgTHXoe+bsEzxc+aWQHCeVcij79i9wLokHukGO69+xLx+ZqmjWPjiSN5CpWu60uRRwAyrp9Kv/ADA+/I09gcjL/bSDwn9T2xPeBv/Cw2h8CgnVBeXs7zYAcFuO/tjQDYJtAlN6JcinN3ZgTASqTnBkk29NYj/Crev0ExzBj64p7oP+Ce+xsBwPO2fw9JgbBPhMVIwyNVBkM9zBwdge0FeDZm4bu7TT8co0aNyoxEIjxFoHT8+PETn3766W8ceRXX++8gXCbYoWt2+vdJdnb2/wba1ELo8b/Q4aG4x59hm4dtC7aLoVN+lvqO7OWpPa9gOxH6HLblNAoc47JxMn8T8G7ztB1B+M6REQC7mfr6+iJsJuCj8ELf4Wb8kuOF5wpQAV7+yT2xgxtU6D/qZ26jwXOlzB3DGGvGCN8F3Bh4NnTKw7b/1hPVQyAQuI/jsctDdgd9oyGMf3belQBZ0Gf+/6AHhnkZvmlcueNK4XanMeH7x063/HjW/o3tprQw/p7ChitDZ5oRoLi4eAQ2wyFv9Rr/DFea8FwuRF7DEOT51MIPHx4V0tXd3d3fnHX+21rwTGzX87hgvhOj8Oyfi91y6PKNntjtg/T8nnGZ+XPITxC8C9sKGC2/mjdv3lZ+YgYSRUVFvNrETyF10WiUvzGbgW8I+2G4Crus0/nY/4iNOZ7WZSYYYKCOeSzkXtzjI9guRdQpkJ/CUP3MTLANwuEwT/GyQY8P74jx3wvSc0836/886PZqyOu1tbUf4Dnm+vBAA7en3Ih75WkV3PDxMXT8CjviNI+C2bNnsz4ysdvh9/u38nmDY+yokkdCfeOIDEHYVaQBYPczJb59K77dBD4ai7DhD8OEnhihP6Cf3iF85fHtZgSDwSPxwb0ahdtPUPBPlmFUZEVBe3pcJ2dDRiJuM0MeOuIK0HBIFTtii0ebsKM1xK+GDBs3btygmgbQD/zN/BkkqGnaZh59+5DKzx70fRX0fiKEjR7ha/AoKfvjPYbt0r1ZT6/NZmtAPDeMjoeYzygMwhKk53d403SLXhD/Lm+QZnZPjPBDBn9bJyRqt9u3Mh7wt2QndPx+9evIVeiBDQk87/ztYT8YZ+xIIyT0zf412CCZEIlEhuP8kTj3EOicy9Drv/rqKzbsBiTDexyHPoh7TYzFYj/asrc1rsvpcZ0Mx3d9Mrac/kgYvNxAOeAavXF/3CAyE7tcHx3C7x7CPEVtm/can5pjDv9H2ofMyB0gGo2+gw3Pd+dGK9bveGxvQNwE6PwplI8D5n3HffGoNfNZwn3ze8b65WeIfUz8q7ehrauri/XMoyEiVqt1q1Em/PeAaBCZAiB8b0gDwG4GLzwbA9gYW3k6RlzvkEgxGLYBF0IoxHmucGt/Lflx+IPL0wTuxgf4w87OzrfYuV3PocEH9JAK4aV/buQt5HMYqPf2nWsbCoW4VZ8d17AX9q0KJBzjYaIeVB4HdeW8qKiIG08mQh8fco93T+xW7Af5B9L8Hs/fQsgKbgxA3ICrSO4Kubm5/Nyl4Tls29J4WblyJftd4LngiagYmr0feN8LsGFjZyvHgDjWOyJgIPYkDTjwt/VDNBhWW9U98Pfl54K/PQPaV8a3gY1ZGBJPYHcY9HVaWVnZxz1Hts+aNWs6kfZZCOzfivbVq1c3r127lg2zIyE8MoD9dwy4UQDx+gLPVd8Pz92l5eXlr/cc+Rro4vXS0tKlcZ10sA8BlIfsLPALnHPkyJEjB5yPhezs7Ltxf5NxnxODweBw7H+Oe70X5dSJ8SRbgeeOO6b4O/si9PSNS0/2Ap1/yM8pn8P65VFcCN+IQ1x/m6hpGjdEDAhwfy/2Pkv8nuG9W5OVlXUB9PsRZM7nn38+lNO53W5+54L8LUQ9tr96AX8Lo3h2B9QUCeGHhTQA7H7YQVYMH4P+lrrqncNqLqElbIVmtVrvwEeTHQPeiA/sZuv5Ip4rNLwES5Ku6158PHlJFXaUxI7FHmL/C2bCQQTu/98wQPfx+/3sZZ29+nPP6wrEnw9d/iqejEdNcOXPimNc+d5q+DbSc++cJRAIDDod9gW65KHp3FjSOz99E9ARv79/gIxEZcnjcDh4msApSMu6+z0q7wO2l21nwLvIjUhs0Pfbc4l47q0kvMMu3kLnZkNA/BncjPjzykajmVb4YYO/F4/w4FFE/TUk5uBvHIFsd1mxwQr7HkGZ9iz0xwbTRWxs9BzZdWCsrIO+VyLPLHyfBtToLu5ZRhn3MO7vaNzfb2GL8SpAW5Vt/cFTD3EOz9FWw+HwuJ7YgQPPvcfzE+T7hNTjG8s9+/w9vhTSn10ANSrnQ3iKzh3xuG9DFPplj/nsxHJAT3llXfO9QndulH087J/j+DlsRrzbbrf318ufDQlFo1GzLBSE7wNpANjN4IXnuY8qPgT9rc1ufgiw3e6avoMRHsZfUlLCzpJ+BB3ejYoLO63ZDMQ9BXmVezu4JxEF3Mrx48fPQ/pFOO+Aurq64njSQQN08dfVq1d/xD2tXOCXlZW9iwKcPahXQyfnsSM1Tgdji70kc+WbDfz+WqS5cSDK6eLhQQcqlF5sToVwD/UzHNcXfu6g33/gGVzNz9/SpUu7+ZmE3o6A8LvPzu4G/Tc3ISGht/FzW8MbTeMQz6nZIAq9md9DPJtbrSgQ/47y8yoOAPcO2JljAv5sXMHtC/8dp0G6USEeVMuN7gj8nfZ4PNxjyqOLrsR35RHzwHcA3i8b/iYx/E12yDjeG0B9wYnvx73YPR73dzPKvs3WZd8RcL4jvu2vs2ZAEQgEeMg5+1RJmDdv3lbl/6hRo3iFpSNxfI3L5drKqeuuAL2aIxAHg37jz5LRp0efp0Cx029eMnjLZYM16JmnobRGIpEdHmkhCDuLNADsfth44FbPTQ5BekEcf2S5ottgRggm3HPf0dHBTlUuh9ydnZ3NwxV3yAENO6qBPtlzvQ365ZEDgx42VLF5BbrMRKXPHG0SjUa5EO5CXCL0vVUFAPE8haIbuhy0hhYK8X1x/zwc9AluTOmJ/WaQ9gtsyqHDIfn5+dyIMKhZunQp9zR1QZdJ/YzKYUOQK0SBlStXmj3B0LvppXwb30yOQ1bKoPBkvreDv5PZa4134SIO8j4zYsSIqdjwEq6LuOGsJ1Zg2PjHd/px6Ibn7F9RVla23R7Y4cOHZw8bNoz95PTtZOh35BbS8dD4EuTNDjy3GmGzN8LD/js7O+/CPZ2G4Hzoix2xbcv436ojhinpWWKYl2Tm7zx7cB8QbMsfksPhGAF98bd0HepMWzXywxDlZ4+XuH34s88+69dgZ70XFxcX9XV2B9jG2Ko+EZ9+eA4khrrHYjNy74fvc6t7jXccnAn9tkH6llM8KoD91/C3cBN49mYjmutbr/XjBFsQvjOkAWA3g4K8d5mf6fHtJvAh4KFQBj6Iq3tiBKampuZabHh5sH95vd4rdnbpGHx0ez/KA6aH4zuAdbJJH2vWrOHKXzUkr7W1dbPhuXEjbST0Xx9PNxjhb+X5eJaieId3ZQikqe+B1Mv2LeApUJ9DXPX19Zv5O0FlKRnPWRKOlSJoNvLByF+LML/z7BhwM+LfTGabS1cJPxw8Hs+X+Fu+jr/xj2B8XsjLiuFvPgNl3r8RF8bfk5cKG/CMGDGiBPd/PAuCvOwvP+cHcxgG/DHQS+80QEXX9TuhG57axkuDNfSe1yvQX98VMHhqDfd8L+F3qSfKNPR/i/CN2O7Pv43fGIt9XkLwBRzmaTSs9wExustqtfI0rLNwbzzvuhT3eRzrqVeKioom9aQ09TIWBtd/WOeIH826AXNx6CUIz3e/t7S0dDOnuHsxSkdHx6u458sg03C/xbjXcZAf49l7Fvrioep/RLr+yigu+zoh21z7H8/pROSxFNtN7zD0monfeg1yGv9WYWHhMDyHs202G49mOQjySk5OzjIz8V4O7nEEhJ0aHt37LCF8JHTCzr35WXqyvLyc61gmfr//fejzQ+xeinTn5ufns672Q9wDkG58E2/pSSkI3w/SALCbiUQin2PTiI/CMfhQbDK04i2iPF+42+l0vt8TO+jhNf+vRaWQW/CfRMFy+bZan7cDVK3wNIAQ8uEhV4Oe3NxcHo52OKQRhQwv28awsfU8dOVEwbSZI6Da2tpDEe+GDnn5xR0aeTHQQOUlGfd/OPTweXp6+rp49A6BisAYnMcVgNqKigoefTHogT6ehrjw/PF0lE3EDfoUbF/tiSH2mMyNpu1If1j82TWBkcRTAo7B36VF0zT5Zu4F8PfbYrHwUmCfQe4Mh8NV+Fu/h/0sGCFnrVmzZkAYA98E7vU43DMvYcnCa9Cz0fU3DuPYAkjvFAleFYgbvvj4ETjO703veaYgnnu6+8LvhQN5bOqNRDoX9PwrbN/GO7cCebKDO55Gx8b/OTw1zEw4AMB99TYK7ot7fpJ11FcQx/Pde4EqDB7a/iy+IV+xbhDHo1TYU/3fUefgaVsDBtx/IuTvkA+gh1WI4vrovawEcMbatWu3WmkFRjuvZ38gzlmC49tckx76U5GGv8+bpmohbECmQx5F8HOkWYnfXYT8jkD4GdSHz9jZDp0fKrgnft+Oxf39N/4srcR9P484XnrzHhy/gpNBTHhaJr6Fp2N3DdLdb7Vaq7B9G2FzqiHqCttyMiwI3wmbCghh9wGjlgtiHtJ+M+R2fChUfAi4oPk5wjehMJ7fk3JwA6OLP5i8Jn05KjPcW7GZ0zDEtZSXl5tGfXFxcS4+vD+FPIvg+mAwGLPZbGnQ7VU4j4dfveb1eo/ZhQaEvRbob1/c9wG4/+dRkeGpJzzUvxBx3EMyC/Kn0tLSTY4AeegenkNeB1iHbo9DgVQKPRZAp/9BHuz4bgqezUE51Bq65Erj7ZALoLP7zcgtGD58+I+gXxt0+FYgEOjA86dCj9Ogt7/jMPd0nw398XSUAQnuPxv32+uN/yd4ZthfAq/9bBp1eP/w+n1mjiAZN26cy+/3s2HPlcUT7HY7e97OxfnP4LxEGIZj161bt2kqFPK+LK7Hf+LYzdAxN0Txsma/R/xfoddrsC+jK/YSeFRRTU0NG2jD8PduRYX57ZUrV/Lyj4MCfE9SYfyYDsG2BDrhnvjy+DQjpQjgGTfnS/cHjm3c4l0pwHfImZOTU9rHuFIQn4/3ayL20/EbYfx+BXT/4c5MZ9obgG6H4t626RQUz1pr33IMemHnuDwFZSi2PNptI9J8uHr16jozwcBCgX54ud+xuNdUCNepyvE9XcJ+a3qSbA7qVuxQmae+NcIoNesR/cF+F1pbWwvxbLXhmdrU082dW2AS8uB3nR1NtuD5/Ax1t82WgB0I8HQd1LWm4D7zEbRAvw3Qx5LtPUv8Layrq9sfu1w3a4ZuFvEKAj1HBeH7QxoA9gDci+V0OnmOGrf+dfTEEnu6fhgf4ku29SEebKCg4qFTm/UQbsFLMMaO4h2u9ECfS7BrzlWHcMWHdRpG/KuQC1AoDSqHKtDJYbhvbhDh9WZ5zjUbSFzZ4f0HYNxfs+UcM5wzEwX1AuzmQFhfPB97I845F/p7A/uDEW3YsGHLobNk9gjdt7LdF27Yw+Z3SMcjq9ifgo59F7b12N6EZ/VOxA9YIxX3z4103EjSL6hUj1m1atWmUTioWE5E5YidJHJlaSPOTeEt5Fzo6i1O0wtXkmpra/+KNBchPb/fbCTxspVPdXV1XYAK1GCdmiIIgiAIgrBTSAPAHoIrtNXV1dwSuz8qxuwd9J2ysrJN814F06DIsVgsm4b8bgl01t2nZVUtKSlJjkajY6BPXv7Pif1a7L+fmZlZPVCGme0M/Iw1NDTwKIhJ0McwRPFw0nWRSOQDGLFsaPU755N7RHDObBhnfM66YDD4v8rKyraeo4MSbfTo0QV+vz+85dKTfYn3dGRCx9MhQ6C/ELYroL/PBoP+uPcD97+lR+O+VG3ZuMm9S3hHZ+NdZkdk6x0Ox6Jly5a1xg9viYpncxjSzsHzzJ6S38/Ozl4xGN9tQRAEQRAEQRAEQRAEQRAEQRAEQRAEQRAEQRAEQRAEQRAEQRAEQRAEQRAEQRAEQRAEQRAEQRAEQRAEQRAEQRAEQRAEQRAEQRAEQRAEQRAEQRAEQRAEQRAEQRAEQRAEQRAEQRAEQRAEQRC+ZhbkIohihnY/qZDrISlmSBAEQRB2LyMgV0IsZmj3o0N+B8kzQ4IgCIIgCN8DKuQSyOXx/T1JFuQVyH5mSBAEQRC+f7jsOx3yV8ieMv57SYQ8CTnSDAmCIAiCIHzHcG/HfRDNDO15MiHLIdPMkCAIgiB8v5wDeR7CPfA/BHgk3FeQo82QIAiCIAjCdwT3tLdDcszQDweujK2AeMyQIAiCIHw/jITUQ0rM0A+HwyFNEJkOIAiCIAjCd4INshTyrBn6YZEEaYT8ygwJgiAIwncPj3xbCHkvvv9DgqclVEH+bYYEQRB+IOwpZ2GCMJgZC+GeezbgmW7I05BkyBEQHsLYAHkGEoRsC07LQx4vgDzIEVtwMIR/61HIRo6IcwyEeyQ4vo0jAFdUMiDHQdiJ0hUQHsLPeadD+He4EhOD7AM5D8LzHPm6n4JwfF+4IvYahPPiXhkfRBAEQRCYIgiXUU4z1FPWcZnHZck8CJePnZDHINsrP7j3n4faswPamzliCyZADoD8B1LJEXEOgoyD8Fz9Wo4AXCfmcnguhMu5n0EKIexjpwCyCHInJASZCOHyMRvCZd2/IBy/JXdAzoDwdfT9fUEQBEEQBhF2CFd8eGigAWGPwWyAc4XnXcirkCGQ7TXQcfr/Qvh8NrL74x4IHx9vhr7mOQhXrIrNUA/HQ96GcPpPIKdCuGL0F8gGSATyY8jPIezk73bIOgjHnwjpjz9AOL9tHRcEQRAGJ1YIG9FcjnA5cTeEG79ZHoK8DxkG+aaOqhsgfP5sM7Q1bLzz8cPM0NfcBeF4Xj2nF24o4EYIjl8N4QZxHmH3Z8gaCMf/EXIahI3+2yDLIFHITyH9cRaEz2MnvYIgCIIgDHLYyA5D1kLckBmQDyEuyDeRAFkP4Z4Rrkj1x840AHCDAjckcH48dH9OPI6ZCuF8qiHcM9I7zHI6hHs8uMGiP86G8HlcmRMEQRCELeFyhMudGggvJcuj05ZAeEWZHeFjCJ8/1Axtzc40AHBjA5fFzZBWCI+W63UqOArih7DPnXMhvSsN8Mg5/v1PIf2tPjATwr/zJqS3TBUEQdijyMdIEPYcPHSeh9DzUMjfQ7i3nXsLeErAN8HO9bjiwZWRLYff7wqcB1diuEGChyn+Lx7HfA7hfZ5G8DqEezsYHhnA18pDIPujd7jj6PhWEARBEPrCBvwtEC5H/g7hXvVrIHWQb4Ibo7mBOxCXbwsb6jyqrQPC0/C4l5/DTAWEf4PrzdyozWUlww0FXBbylLj+ViDghg2GR/X1TvsTBEHYo0gDgCDsOdiovgzChjJveaghjwbYEXjeJE8l4B4JrrR8F/D19JcXG/y9lau+wzG5YsTHtjUCgRsHOD9uqBAEQRCELeEy4k8QbmjmufItEJ6OtiNwQzj3urMx3muofxdwubZlWcij3biM5DKw7zHeZ/8FbPz3N12ht0HfC+mvgUAQBGG3Iw0AgrBn4aGG7FSIKxE8JWBHhv8zvUMNucLRX6XjhwBXyPi+fqjXJwiCIOx5eEoa9/yz4X0IJBOyI3xf5eCWxv+3odeRr5SDgiD8YJAGAEHYswyH8DxDHgI5BXIdZEcqCl0QNrB5FMA3saeWRuJr429M70oDgiAIgrAlOZDzIddCeKg8l4c70lvOQ/W5V57TflM5t6fKwd5GfZ5i1zt9ThAEYY8iDQCCsOdgZ0O8dNCPIOzJmL0Os5d9dhr0TXADAI8eYGeA39RgwL+zJ0iKb8viW0EQBEHoC/fi/w3C8/7/CmFnebwM4LGQb4J713luPjc2f9P8ep4u0B/fd888l9EM+xTY3rK+giAIuw1pABCEPQNXenjeI3vqZwOZezIuhnAPwQIIr72/Pdj5XynEAcnliO2wH4QrOdxLwssPToZwbwhXmtjbPzsvYvh7wOn66ynpb34jh7eVnuH1mZkdnc8pCIIgDB64/LgUsgLCK+Dw0PuLINzA/U9IPuSb4AYDLge35Wumdzg/l4NcxrHwyjZc9jE8N5/LKl7vvxcu73rLw176hvuWeb1l4Jbpe+ldbeddiIwAEARBEIRBCldWeKgj91zw0MdeuMecRwFwhYW9D/NQyP4qFL3wkEke/niyGdqa+yHsJJCHHvKKA7xc3+8g10P4PD7OqxBwZYcbA46GsKMjdsJUAOFGCnY22LuMES8DyEsFck8L3wM3JvTmz1MZOJ++PArhihwv7SQIgiAIvbDzWF5Oj8ubsZDeso6HzL8M4TLnCwgb0NtqZGbYsGfDelvr7PP6/L2rBPwH8jzkDgg3PHA5+BKEvfqnQfiaJkC4TGPv/ryCDZeNLDxFjx36cS8+L9nLZSCXhbw8IKflY5xmy5EIV0O4nNxyOV5BEIQ9xvaMC0EQvh/GQI6CcI8B9/4vhHBl5wgIVxJ630tedu9hyLaGDaZAlkO4ssSNAVvC6/2znALhyg/3qHBvCfd48MgDNu5/DVkK4YrL/hCu6DDslOkVCDdCTIT0xrNBvwjCwyn3gfTGc+WHK1e8HBLDefO6yB9B+Np6e2EEQRAEgXv32fEtG/e8VN5jEPbmz73zB0J6jX4eHfc4hKe89Qcb3O9BuLzkcpWN+r6wXx0ufzhfbtRmY/8ZCJddt0O4EZ5H43HZyA3Zh0N65+1zucZlGDeMz4ZwucawQf9BfHsApDc9h3nE25dmqIfeEXDs3PC7XKlAEARBEIRByo8hTZAtVw/g3vglkEMh3KCwZWNff3HfJdyLwhWyPDMkCIIgCN8Ph0G4HOxvtNkDEF5md1vlIDfEf19w+ceNAvuaIUEQBEEQhO8Arrw8AeGh/X0rN8mQWgj3fuxuuOeGr+k8MyQIgiAI3x9cDvIygjyybUsjfw3kwZ7d3Qpf092QG82QIAiCIAjCdwjPReT5/Dz8sbfyUwLheZE8x393wsb/zyBXQb7PnhVBEARB6IWnAvwDws50e8tBdnDL5eDHkC0bBr5PuOw7G/KH+L4gCIIgCMJ3Dld+uOLTu3TSMAj7DrjXDO0euCGCHTGxc8DdWdkSBEEQBG6A5iUE2e8MG97cAMDz+N+A7K4yiX/3HMiJ8X1BEARBEITvFTbCGa7s8NJGW3ok/j5hvwPsZEkQBEEQ9hTs4K/X+B4K6V2Lf3fAZW9vOSwIgvADhOj/Abzc0l+N1cOB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126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Radiation damage</a:t>
            </a:r>
            <a:endParaRPr lang="en-GB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 USM 2019 Tutorial1: sample preservation l 04/02/2019 l PSCM - Peter van der Linden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0482" name="Picture 2" descr="C:\Users\vanderli\Presentations\2019\hair_rt_and_88K_v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016750" cy="2832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124744"/>
            <a:ext cx="3219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Successive scans of a hair</a:t>
            </a:r>
            <a:endParaRPr lang="en-GB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2006</TotalTime>
  <Words>783</Words>
  <Application>Microsoft Office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</vt:lpstr>
      <vt:lpstr>Slide 1</vt:lpstr>
      <vt:lpstr>overview</vt:lpstr>
      <vt:lpstr>Introduction</vt:lpstr>
      <vt:lpstr>Example</vt:lpstr>
      <vt:lpstr>Nano scanning chamber design</vt:lpstr>
      <vt:lpstr>Cooldown testing</vt:lpstr>
      <vt:lpstr>Cooldown testing</vt:lpstr>
      <vt:lpstr>PARAMETERS AND DATA FROM 1ST XRAY TEST</vt:lpstr>
      <vt:lpstr>Radiation damage</vt:lpstr>
      <vt:lpstr>Sample changer</vt:lpstr>
      <vt:lpstr>Chamber for ID16</vt:lpstr>
      <vt:lpstr>conclusions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vanderli</dc:creator>
  <cp:lastModifiedBy>vanderli</cp:lastModifiedBy>
  <cp:revision>159</cp:revision>
  <dcterms:created xsi:type="dcterms:W3CDTF">2018-01-18T06:51:18Z</dcterms:created>
  <dcterms:modified xsi:type="dcterms:W3CDTF">2019-02-04T07:31:19Z</dcterms:modified>
</cp:coreProperties>
</file>